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8" r:id="rId6"/>
    <p:sldId id="259" r:id="rId7"/>
    <p:sldId id="261" r:id="rId8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A4"/>
    <a:srgbClr val="008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25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Mikolajunas" userId="2ea86d21-ac8e-4256-8e3d-e4eea5a9e93c" providerId="ADAL" clId="{AF341371-C951-492C-91AC-D814FA31ACAF}"/>
    <pc:docChg chg="delSld">
      <pc:chgData name="John Mikolajunas" userId="2ea86d21-ac8e-4256-8e3d-e4eea5a9e93c" providerId="ADAL" clId="{AF341371-C951-492C-91AC-D814FA31ACAF}" dt="2021-09-29T13:53:33.537" v="0" actId="47"/>
      <pc:docMkLst>
        <pc:docMk/>
      </pc:docMkLst>
      <pc:sldChg chg="del">
        <pc:chgData name="John Mikolajunas" userId="2ea86d21-ac8e-4256-8e3d-e4eea5a9e93c" providerId="ADAL" clId="{AF341371-C951-492C-91AC-D814FA31ACAF}" dt="2021-09-29T13:53:33.537" v="0" actId="47"/>
        <pc:sldMkLst>
          <pc:docMk/>
          <pc:sldMk cId="3525259788" sldId="257"/>
        </pc:sldMkLst>
      </pc:sldChg>
      <pc:sldChg chg="del">
        <pc:chgData name="John Mikolajunas" userId="2ea86d21-ac8e-4256-8e3d-e4eea5a9e93c" providerId="ADAL" clId="{AF341371-C951-492C-91AC-D814FA31ACAF}" dt="2021-09-29T13:53:33.537" v="0" actId="47"/>
        <pc:sldMkLst>
          <pc:docMk/>
          <pc:sldMk cId="2344209014" sldId="26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7B6B-826A-4A39-A806-36328033C967}" type="datetimeFigureOut">
              <a:rPr lang="en-AU" smtClean="0"/>
              <a:t>29/09/2021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C586-7AB5-4EA4-A0CA-FBD4ED32A6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0432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7B6B-826A-4A39-A806-36328033C967}" type="datetimeFigureOut">
              <a:rPr lang="en-AU" smtClean="0"/>
              <a:t>29/09/2021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C586-7AB5-4EA4-A0CA-FBD4ED32A6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167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7B6B-826A-4A39-A806-36328033C967}" type="datetimeFigureOut">
              <a:rPr lang="en-AU" smtClean="0"/>
              <a:t>29/09/2021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C586-7AB5-4EA4-A0CA-FBD4ED32A6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010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7B6B-826A-4A39-A806-36328033C967}" type="datetimeFigureOut">
              <a:rPr lang="en-AU" smtClean="0"/>
              <a:t>29/09/2021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C586-7AB5-4EA4-A0CA-FBD4ED32A6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4302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7B6B-826A-4A39-A806-36328033C967}" type="datetimeFigureOut">
              <a:rPr lang="en-AU" smtClean="0"/>
              <a:t>29/09/2021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C586-7AB5-4EA4-A0CA-FBD4ED32A6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397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7B6B-826A-4A39-A806-36328033C967}" type="datetimeFigureOut">
              <a:rPr lang="en-AU" smtClean="0"/>
              <a:t>29/09/2021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C586-7AB5-4EA4-A0CA-FBD4ED32A6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4535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7B6B-826A-4A39-A806-36328033C967}" type="datetimeFigureOut">
              <a:rPr lang="en-AU" smtClean="0"/>
              <a:t>29/09/2021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C586-7AB5-4EA4-A0CA-FBD4ED32A6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29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7B6B-826A-4A39-A806-36328033C967}" type="datetimeFigureOut">
              <a:rPr lang="en-AU" smtClean="0"/>
              <a:t>29/09/2021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C586-7AB5-4EA4-A0CA-FBD4ED32A6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81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7B6B-826A-4A39-A806-36328033C967}" type="datetimeFigureOut">
              <a:rPr lang="en-AU" smtClean="0"/>
              <a:t>29/09/2021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C586-7AB5-4EA4-A0CA-FBD4ED32A6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5382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7B6B-826A-4A39-A806-36328033C967}" type="datetimeFigureOut">
              <a:rPr lang="en-AU" smtClean="0"/>
              <a:t>29/09/2021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C586-7AB5-4EA4-A0CA-FBD4ED32A6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8026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7B6B-826A-4A39-A806-36328033C967}" type="datetimeFigureOut">
              <a:rPr lang="en-AU" smtClean="0"/>
              <a:t>29/09/2021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C586-7AB5-4EA4-A0CA-FBD4ED32A6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0646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67B6B-826A-4A39-A806-36328033C967}" type="datetimeFigureOut">
              <a:rPr lang="en-AU" smtClean="0"/>
              <a:t>29/09/2021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AC586-7AB5-4EA4-A0CA-FBD4ED32A6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419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0254402-9131-40AE-BB92-0DD342B00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06" y="363071"/>
            <a:ext cx="6454588" cy="772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3AB352-0107-45D0-8ED2-DD73F4050777}"/>
              </a:ext>
            </a:extLst>
          </p:cNvPr>
          <p:cNvSpPr txBox="1"/>
          <p:nvPr/>
        </p:nvSpPr>
        <p:spPr>
          <a:xfrm>
            <a:off x="1250575" y="8404412"/>
            <a:ext cx="4574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5EA4"/>
                </a:solidFill>
                <a:latin typeface="Arial Black" panose="020B0A04020102020204" pitchFamily="34" charset="0"/>
              </a:rPr>
              <a:t>Kajaria Tiles Australia</a:t>
            </a:r>
            <a:endParaRPr lang="en-AU" sz="2800" i="1" dirty="0">
              <a:solidFill>
                <a:srgbClr val="005EA4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9CCA6D-FA74-4B8F-9DC8-622ABD4A32EB}"/>
              </a:ext>
            </a:extLst>
          </p:cNvPr>
          <p:cNvSpPr txBox="1"/>
          <p:nvPr/>
        </p:nvSpPr>
        <p:spPr>
          <a:xfrm>
            <a:off x="2490210" y="9024683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Catalogue</a:t>
            </a:r>
            <a:endParaRPr lang="en-AU" b="1" dirty="0">
              <a:solidFill>
                <a:srgbClr val="005E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05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9085712-EB96-4F0C-A648-A04732591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2" t="55409" r="43595"/>
          <a:stretch/>
        </p:blipFill>
        <p:spPr bwMode="auto">
          <a:xfrm>
            <a:off x="0" y="-25945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wood&#10;&#10;Description automatically generated with medium confidence">
            <a:extLst>
              <a:ext uri="{FF2B5EF4-FFF2-40B4-BE49-F238E27FC236}">
                <a16:creationId xmlns:a16="http://schemas.microsoft.com/office/drawing/2014/main" id="{3BA7E198-E2AB-43C4-8122-EE8565509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90" y="6727018"/>
            <a:ext cx="2294595" cy="286181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" name="Picture 5" descr="A close up of a wood surface&#10;&#10;Description automatically generated with medium confidence">
            <a:extLst>
              <a:ext uri="{FF2B5EF4-FFF2-40B4-BE49-F238E27FC236}">
                <a16:creationId xmlns:a16="http://schemas.microsoft.com/office/drawing/2014/main" id="{3963AB0F-8D87-472D-A9B5-71B1A660D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90" y="317165"/>
            <a:ext cx="2294594" cy="286181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3" name="Picture 12" descr="A close up of a wood surface&#10;&#10;Description automatically generated with low confidence">
            <a:extLst>
              <a:ext uri="{FF2B5EF4-FFF2-40B4-BE49-F238E27FC236}">
                <a16:creationId xmlns:a16="http://schemas.microsoft.com/office/drawing/2014/main" id="{37882BF6-0696-44B5-AEC1-FB0A707AE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90" y="3496147"/>
            <a:ext cx="2294595" cy="286181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C2643F-19D0-4F88-A6D9-89110D0A9EFF}"/>
              </a:ext>
            </a:extLst>
          </p:cNvPr>
          <p:cNvSpPr txBox="1"/>
          <p:nvPr/>
        </p:nvSpPr>
        <p:spPr>
          <a:xfrm>
            <a:off x="3032567" y="1006997"/>
            <a:ext cx="3298143" cy="1446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COFFEE  </a:t>
            </a: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(KTA_NDT-7719)</a:t>
            </a:r>
          </a:p>
          <a:p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Planks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(228x1524x7mm (2mm Lining))</a:t>
            </a:r>
            <a:endParaRPr lang="en-A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A11C61-EC6F-4623-BFB6-35CBC847F610}"/>
              </a:ext>
            </a:extLst>
          </p:cNvPr>
          <p:cNvSpPr txBox="1"/>
          <p:nvPr/>
        </p:nvSpPr>
        <p:spPr>
          <a:xfrm>
            <a:off x="3032567" y="4188391"/>
            <a:ext cx="3298143" cy="1446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WILD OAK  </a:t>
            </a: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(KTA_NTD-7712)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Planks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(228x1524x7mm (2mm Lining))</a:t>
            </a:r>
            <a:endParaRPr lang="en-A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7B2420-560A-421A-A563-E07F1DE7A48A}"/>
              </a:ext>
            </a:extLst>
          </p:cNvPr>
          <p:cNvSpPr txBox="1"/>
          <p:nvPr/>
        </p:nvSpPr>
        <p:spPr>
          <a:xfrm>
            <a:off x="3032567" y="7419262"/>
            <a:ext cx="3298143" cy="1446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SPOTTED GUM</a:t>
            </a: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(KTA_NTD-7710)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Planks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(228x1524x7mm (2mm Lining))</a:t>
            </a:r>
            <a:endParaRPr lang="en-A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269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9085712-EB96-4F0C-A648-A04732591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2" t="55409" r="43595"/>
          <a:stretch/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wood surface&#10;&#10;Description automatically generated with low confidence">
            <a:extLst>
              <a:ext uri="{FF2B5EF4-FFF2-40B4-BE49-F238E27FC236}">
                <a16:creationId xmlns:a16="http://schemas.microsoft.com/office/drawing/2014/main" id="{22700560-C243-4FB3-9CA7-518B35661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86" y="6727018"/>
            <a:ext cx="2294595" cy="286181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AD4254-9D9F-4F7A-A0CE-24BC71FFC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85" y="317164"/>
            <a:ext cx="2294595" cy="286181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2" name="Picture 11" descr="A close up of a wood surface&#10;&#10;Description automatically generated with medium confidence">
            <a:extLst>
              <a:ext uri="{FF2B5EF4-FFF2-40B4-BE49-F238E27FC236}">
                <a16:creationId xmlns:a16="http://schemas.microsoft.com/office/drawing/2014/main" id="{1A440BEF-268B-4781-B2AA-0F9684461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86" y="3496145"/>
            <a:ext cx="2294594" cy="286181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24B958-C853-43D1-B240-10BE1645C0AD}"/>
              </a:ext>
            </a:extLst>
          </p:cNvPr>
          <p:cNvSpPr txBox="1"/>
          <p:nvPr/>
        </p:nvSpPr>
        <p:spPr>
          <a:xfrm>
            <a:off x="3020872" y="1009408"/>
            <a:ext cx="3298143" cy="1446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GREY OAK</a:t>
            </a: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(KTA_NTD-7717)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Planks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(228x1524x7mm (2mm Lining))</a:t>
            </a:r>
            <a:endParaRPr lang="en-A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5FDB56-A2AE-4B54-9D27-7D4FE50A1629}"/>
              </a:ext>
            </a:extLst>
          </p:cNvPr>
          <p:cNvSpPr txBox="1"/>
          <p:nvPr/>
        </p:nvSpPr>
        <p:spPr>
          <a:xfrm>
            <a:off x="3032567" y="4188391"/>
            <a:ext cx="3298143" cy="1446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NEVADA OAK  </a:t>
            </a: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(KTA_NTD-7127)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Planks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(228x1524x7mm (2mm Lining))</a:t>
            </a:r>
            <a:endParaRPr lang="en-A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42EB24-17CA-4559-871E-51A531647F69}"/>
              </a:ext>
            </a:extLst>
          </p:cNvPr>
          <p:cNvSpPr txBox="1"/>
          <p:nvPr/>
        </p:nvSpPr>
        <p:spPr>
          <a:xfrm>
            <a:off x="3032567" y="7419262"/>
            <a:ext cx="3298143" cy="1446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GHOST GREY</a:t>
            </a: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(KTA_NTD-7709)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Planks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(228x1524x7mm (2mm Lining))</a:t>
            </a:r>
            <a:endParaRPr lang="en-A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862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9085712-EB96-4F0C-A648-A04732591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2" t="55409" r="43595"/>
          <a:stretch/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6E549A-457A-45DF-89E6-D694EEBFBF90}"/>
              </a:ext>
            </a:extLst>
          </p:cNvPr>
          <p:cNvSpPr txBox="1"/>
          <p:nvPr/>
        </p:nvSpPr>
        <p:spPr>
          <a:xfrm>
            <a:off x="943139" y="261849"/>
            <a:ext cx="5186873" cy="68446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TECHNICAL SPECIFICATIONS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from recycled materials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Waterproof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Antibacterial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Floating Installation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– 1524mm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Width – 228mm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 – 5mm + 2mm Lining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Pieces / Box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2.08 SQM/ Box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Tongue &amp; Groove Click System Connection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Warranty – Residential – 20 Years.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Warranty – Light Commercial – 10 Years.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0C85F0-39B1-4766-AC1D-9E1C2450D156}"/>
              </a:ext>
            </a:extLst>
          </p:cNvPr>
          <p:cNvGrpSpPr/>
          <p:nvPr/>
        </p:nvGrpSpPr>
        <p:grpSpPr>
          <a:xfrm>
            <a:off x="154640" y="7196814"/>
            <a:ext cx="6548720" cy="2447337"/>
            <a:chOff x="154640" y="7645328"/>
            <a:chExt cx="6548720" cy="244733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4C4821-852F-46C1-994B-17B1C36D4CD9}"/>
                </a:ext>
              </a:extLst>
            </p:cNvPr>
            <p:cNvSpPr txBox="1"/>
            <p:nvPr/>
          </p:nvSpPr>
          <p:spPr>
            <a:xfrm>
              <a:off x="154640" y="7645328"/>
              <a:ext cx="6548720" cy="244733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numCol="1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KAJARIA TILES AUSTRALIA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ABN: 49 152 252 429</a:t>
              </a:r>
            </a:p>
            <a:p>
              <a:pPr algn="ctr">
                <a:lnSpc>
                  <a:spcPct val="150000"/>
                </a:lnSpc>
              </a:pPr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Phone: +61 3 8759 5042  Email: info@kajariatiles.com.au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D4F2CA-5750-4D52-A42C-D35B2AA235F5}"/>
                </a:ext>
              </a:extLst>
            </p:cNvPr>
            <p:cNvSpPr txBox="1"/>
            <p:nvPr/>
          </p:nvSpPr>
          <p:spPr>
            <a:xfrm>
              <a:off x="154640" y="8415732"/>
              <a:ext cx="2974042" cy="102188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numCol="1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DOVETON SHOWROOM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 2, 10 Princes Highway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Doveton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VIC, 3177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DE82E6-CA1F-4ECB-B415-3E945A248D38}"/>
                </a:ext>
              </a:extLst>
            </p:cNvPr>
            <p:cNvSpPr txBox="1"/>
            <p:nvPr/>
          </p:nvSpPr>
          <p:spPr>
            <a:xfrm>
              <a:off x="3729318" y="8415731"/>
              <a:ext cx="2974042" cy="102188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numCol="1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CAMPBELLFIELD SHOWROOM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31A Metrolink Circuit,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Campbellfield, VIC, 3061</a:t>
              </a:r>
              <a:endPara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217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3F422D3CE1234F80ADA29AD4C53F8D" ma:contentTypeVersion="16" ma:contentTypeDescription="Create a new document." ma:contentTypeScope="" ma:versionID="b700de9e2d890e8c6ee3774a538b342c">
  <xsd:schema xmlns:xsd="http://www.w3.org/2001/XMLSchema" xmlns:xs="http://www.w3.org/2001/XMLSchema" xmlns:p="http://schemas.microsoft.com/office/2006/metadata/properties" xmlns:ns2="0b718f34-0971-46e9-b0f5-1ff9e1496c37" xmlns:ns3="7d1cc2f0-0014-4d24-b1d1-686f72a326d2" targetNamespace="http://schemas.microsoft.com/office/2006/metadata/properties" ma:root="true" ma:fieldsID="bb46c618de7709049bed68082342d621" ns2:_="" ns3:_="">
    <xsd:import namespace="0b718f34-0971-46e9-b0f5-1ff9e1496c37"/>
    <xsd:import namespace="7d1cc2f0-0014-4d24-b1d1-686f72a326d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18f34-0971-46e9-b0f5-1ff9e1496c3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97fde47-d7bd-4590-9981-1c6c50bf9219}" ma:internalName="TaxCatchAll" ma:showField="CatchAllData" ma:web="0b718f34-0971-46e9-b0f5-1ff9e1496c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1cc2f0-0014-4d24-b1d1-686f72a326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e6633d9-7cf2-4cb5-a744-35f3402164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d1cc2f0-0014-4d24-b1d1-686f72a326d2">
      <Terms xmlns="http://schemas.microsoft.com/office/infopath/2007/PartnerControls"/>
    </lcf76f155ced4ddcb4097134ff3c332f>
    <TaxCatchAll xmlns="0b718f34-0971-46e9-b0f5-1ff9e1496c37" xsi:nil="true"/>
  </documentManagement>
</p:properties>
</file>

<file path=customXml/itemProps1.xml><?xml version="1.0" encoding="utf-8"?>
<ds:datastoreItem xmlns:ds="http://schemas.openxmlformats.org/officeDocument/2006/customXml" ds:itemID="{798B880B-30D3-4351-AC57-1C6B7D39D5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930589-D508-46BC-9CF6-F68C73FC5947}"/>
</file>

<file path=customXml/itemProps3.xml><?xml version="1.0" encoding="utf-8"?>
<ds:datastoreItem xmlns:ds="http://schemas.openxmlformats.org/officeDocument/2006/customXml" ds:itemID="{58E34A95-12D5-41A1-9D9D-A93AAB9F5C3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712</TotalTime>
  <Words>206</Words>
  <Application>Microsoft Office PowerPoint</Application>
  <PresentationFormat>A4 Paper (210x297 mm)</PresentationFormat>
  <Paragraphs>60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Mikolajunas</dc:creator>
  <cp:lastModifiedBy>John Mikolajunas</cp:lastModifiedBy>
  <cp:revision>2</cp:revision>
  <dcterms:created xsi:type="dcterms:W3CDTF">2021-09-17T07:40:18Z</dcterms:created>
  <dcterms:modified xsi:type="dcterms:W3CDTF">2021-09-29T13:54:00Z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0x010100EC3F422D3CE1234F80ADA29AD4C53F8D</vt:lpwstr>
  </property>
</Properties>
</file>