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3" r:id="rId7"/>
    <p:sldId id="262" r:id="rId8"/>
    <p:sldId id="264" r:id="rId9"/>
    <p:sldId id="261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8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A9BC30-3658-5077-46EB-278F7A46A7AA}" v="2" dt="2023-06-28T13:00:24.003"/>
    <p1510:client id="{BE6C76A7-759B-4BE2-9E10-1703B28C389A}" v="33" dt="2021-09-29T15:14:43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5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ikolajunas" userId="2ea86d21-ac8e-4256-8e3d-e4eea5a9e93c" providerId="ADAL" clId="{BE6C76A7-759B-4BE2-9E10-1703B28C389A}"/>
    <pc:docChg chg="undo redo custSel addSld delSld modSld">
      <pc:chgData name="John Mikolajunas" userId="2ea86d21-ac8e-4256-8e3d-e4eea5a9e93c" providerId="ADAL" clId="{BE6C76A7-759B-4BE2-9E10-1703B28C389A}" dt="2021-09-29T23:56:09.486" v="895" actId="6549"/>
      <pc:docMkLst>
        <pc:docMk/>
      </pc:docMkLst>
      <pc:sldChg chg="addSp delSp modSp mod">
        <pc:chgData name="John Mikolajunas" userId="2ea86d21-ac8e-4256-8e3d-e4eea5a9e93c" providerId="ADAL" clId="{BE6C76A7-759B-4BE2-9E10-1703B28C389A}" dt="2021-09-29T15:17:00.382" v="889" actId="1076"/>
        <pc:sldMkLst>
          <pc:docMk/>
          <pc:sldMk cId="1038205007" sldId="256"/>
        </pc:sldMkLst>
        <pc:spChg chg="mod">
          <ac:chgData name="John Mikolajunas" userId="2ea86d21-ac8e-4256-8e3d-e4eea5a9e93c" providerId="ADAL" clId="{BE6C76A7-759B-4BE2-9E10-1703B28C389A}" dt="2021-09-29T15:17:00.382" v="889" actId="1076"/>
          <ac:spMkLst>
            <pc:docMk/>
            <pc:sldMk cId="1038205007" sldId="256"/>
            <ac:spMk id="7" creationId="{FA9CCA6D-FA74-4B8F-9DC8-622ABD4A32EB}"/>
          </ac:spMkLst>
        </pc:spChg>
        <pc:picChg chg="add mod modCrop">
          <ac:chgData name="John Mikolajunas" userId="2ea86d21-ac8e-4256-8e3d-e4eea5a9e93c" providerId="ADAL" clId="{BE6C76A7-759B-4BE2-9E10-1703B28C389A}" dt="2021-09-29T14:16:33.671" v="7" actId="732"/>
          <ac:picMkLst>
            <pc:docMk/>
            <pc:sldMk cId="1038205007" sldId="256"/>
            <ac:picMk id="3" creationId="{B6ABD1AB-AD2F-4E8A-93EE-C38CC7686B07}"/>
          </ac:picMkLst>
        </pc:picChg>
        <pc:picChg chg="del">
          <ac:chgData name="John Mikolajunas" userId="2ea86d21-ac8e-4256-8e3d-e4eea5a9e93c" providerId="ADAL" clId="{BE6C76A7-759B-4BE2-9E10-1703B28C389A}" dt="2021-09-29T14:16:14.017" v="0" actId="478"/>
          <ac:picMkLst>
            <pc:docMk/>
            <pc:sldMk cId="1038205007" sldId="256"/>
            <ac:picMk id="1026" creationId="{90254402-9131-40AE-BB92-0DD342B0067A}"/>
          </ac:picMkLst>
        </pc:picChg>
      </pc:sldChg>
      <pc:sldChg chg="addSp delSp modSp mod setBg">
        <pc:chgData name="John Mikolajunas" userId="2ea86d21-ac8e-4256-8e3d-e4eea5a9e93c" providerId="ADAL" clId="{BE6C76A7-759B-4BE2-9E10-1703B28C389A}" dt="2021-09-29T23:56:09.486" v="895" actId="6549"/>
        <pc:sldMkLst>
          <pc:docMk/>
          <pc:sldMk cId="3525259788" sldId="257"/>
        </pc:sldMkLst>
        <pc:spChg chg="mod">
          <ac:chgData name="John Mikolajunas" userId="2ea86d21-ac8e-4256-8e3d-e4eea5a9e93c" providerId="ADAL" clId="{BE6C76A7-759B-4BE2-9E10-1703B28C389A}" dt="2021-09-29T23:56:09.486" v="895" actId="6549"/>
          <ac:spMkLst>
            <pc:docMk/>
            <pc:sldMk cId="3525259788" sldId="257"/>
            <ac:spMk id="6" creationId="{C80F9DD8-C97F-4756-8FA8-41A5AE593CA7}"/>
          </ac:spMkLst>
        </pc:spChg>
        <pc:spChg chg="del mod">
          <ac:chgData name="John Mikolajunas" userId="2ea86d21-ac8e-4256-8e3d-e4eea5a9e93c" providerId="ADAL" clId="{BE6C76A7-759B-4BE2-9E10-1703B28C389A}" dt="2021-09-29T14:34:56.446" v="142" actId="478"/>
          <ac:spMkLst>
            <pc:docMk/>
            <pc:sldMk cId="3525259788" sldId="257"/>
            <ac:spMk id="7" creationId="{ACA60A9A-C6AC-4E8E-88D4-C5D64180C5BB}"/>
          </ac:spMkLst>
        </pc:spChg>
        <pc:spChg chg="del">
          <ac:chgData name="John Mikolajunas" userId="2ea86d21-ac8e-4256-8e3d-e4eea5a9e93c" providerId="ADAL" clId="{BE6C76A7-759B-4BE2-9E10-1703B28C389A}" dt="2021-09-29T14:34:58.722" v="143" actId="478"/>
          <ac:spMkLst>
            <pc:docMk/>
            <pc:sldMk cId="3525259788" sldId="257"/>
            <ac:spMk id="8" creationId="{5FC89F8A-5AAF-40D7-8FDF-5EF61BF4BBE9}"/>
          </ac:spMkLst>
        </pc:spChg>
        <pc:spChg chg="add mod">
          <ac:chgData name="John Mikolajunas" userId="2ea86d21-ac8e-4256-8e3d-e4eea5a9e93c" providerId="ADAL" clId="{BE6C76A7-759B-4BE2-9E10-1703B28C389A}" dt="2021-09-29T14:37:12.734" v="182" actId="20577"/>
          <ac:spMkLst>
            <pc:docMk/>
            <pc:sldMk cId="3525259788" sldId="257"/>
            <ac:spMk id="35" creationId="{A5928948-AD16-4601-998B-BC7B7ABBA014}"/>
          </ac:spMkLst>
        </pc:spChg>
        <pc:spChg chg="add mod">
          <ac:chgData name="John Mikolajunas" userId="2ea86d21-ac8e-4256-8e3d-e4eea5a9e93c" providerId="ADAL" clId="{BE6C76A7-759B-4BE2-9E10-1703B28C389A}" dt="2021-09-29T14:41:00.902" v="238" actId="1076"/>
          <ac:spMkLst>
            <pc:docMk/>
            <pc:sldMk cId="3525259788" sldId="257"/>
            <ac:spMk id="36" creationId="{3CF02364-A51E-44F9-AB72-118CF7156395}"/>
          </ac:spMkLst>
        </pc:spChg>
        <pc:spChg chg="add mod">
          <ac:chgData name="John Mikolajunas" userId="2ea86d21-ac8e-4256-8e3d-e4eea5a9e93c" providerId="ADAL" clId="{BE6C76A7-759B-4BE2-9E10-1703B28C389A}" dt="2021-09-29T14:41:10.738" v="239" actId="20577"/>
          <ac:spMkLst>
            <pc:docMk/>
            <pc:sldMk cId="3525259788" sldId="257"/>
            <ac:spMk id="37" creationId="{BDB695AA-4051-443A-B5ED-366679B2FD94}"/>
          </ac:spMkLst>
        </pc:spChg>
        <pc:picChg chg="add del">
          <ac:chgData name="John Mikolajunas" userId="2ea86d21-ac8e-4256-8e3d-e4eea5a9e93c" providerId="ADAL" clId="{BE6C76A7-759B-4BE2-9E10-1703B28C389A}" dt="2021-09-29T14:19:29.047" v="56" actId="478"/>
          <ac:picMkLst>
            <pc:docMk/>
            <pc:sldMk cId="3525259788" sldId="257"/>
            <ac:picMk id="3" creationId="{7E628D4D-DBC6-43BC-9BAC-B12397B82C09}"/>
          </ac:picMkLst>
        </pc:picChg>
        <pc:picChg chg="del">
          <ac:chgData name="John Mikolajunas" userId="2ea86d21-ac8e-4256-8e3d-e4eea5a9e93c" providerId="ADAL" clId="{BE6C76A7-759B-4BE2-9E10-1703B28C389A}" dt="2021-09-29T14:18:35.773" v="43" actId="478"/>
          <ac:picMkLst>
            <pc:docMk/>
            <pc:sldMk cId="3525259788" sldId="257"/>
            <ac:picMk id="4" creationId="{647E4485-9610-4F59-A36F-215F957C2C9E}"/>
          </ac:picMkLst>
        </pc:picChg>
        <pc:picChg chg="del">
          <ac:chgData name="John Mikolajunas" userId="2ea86d21-ac8e-4256-8e3d-e4eea5a9e93c" providerId="ADAL" clId="{BE6C76A7-759B-4BE2-9E10-1703B28C389A}" dt="2021-09-29T14:18:36.473" v="44" actId="478"/>
          <ac:picMkLst>
            <pc:docMk/>
            <pc:sldMk cId="3525259788" sldId="257"/>
            <ac:picMk id="5" creationId="{99A8B8B0-58B0-4F9F-81A4-0197484AB91F}"/>
          </ac:picMkLst>
        </pc:picChg>
        <pc:picChg chg="add mod ord modCrop">
          <ac:chgData name="John Mikolajunas" userId="2ea86d21-ac8e-4256-8e3d-e4eea5a9e93c" providerId="ADAL" clId="{BE6C76A7-759B-4BE2-9E10-1703B28C389A}" dt="2021-09-29T14:18:32.021" v="42" actId="167"/>
          <ac:picMkLst>
            <pc:docMk/>
            <pc:sldMk cId="3525259788" sldId="257"/>
            <ac:picMk id="9" creationId="{2E035A38-B7E8-456F-8971-336B62909DAF}"/>
          </ac:picMkLst>
        </pc:picChg>
        <pc:picChg chg="add del mod">
          <ac:chgData name="John Mikolajunas" userId="2ea86d21-ac8e-4256-8e3d-e4eea5a9e93c" providerId="ADAL" clId="{BE6C76A7-759B-4BE2-9E10-1703B28C389A}" dt="2021-09-29T14:19:25.672" v="54"/>
          <ac:picMkLst>
            <pc:docMk/>
            <pc:sldMk cId="3525259788" sldId="257"/>
            <ac:picMk id="11" creationId="{6B0907E3-7ABA-4CFA-A0B9-CEF2733AD496}"/>
          </ac:picMkLst>
        </pc:picChg>
        <pc:picChg chg="add del mod">
          <ac:chgData name="John Mikolajunas" userId="2ea86d21-ac8e-4256-8e3d-e4eea5a9e93c" providerId="ADAL" clId="{BE6C76A7-759B-4BE2-9E10-1703B28C389A}" dt="2021-09-29T14:19:25.672" v="54"/>
          <ac:picMkLst>
            <pc:docMk/>
            <pc:sldMk cId="3525259788" sldId="257"/>
            <ac:picMk id="13" creationId="{2A33C493-7910-4B43-B3DC-610210BA18ED}"/>
          </ac:picMkLst>
        </pc:picChg>
        <pc:picChg chg="add del mod">
          <ac:chgData name="John Mikolajunas" userId="2ea86d21-ac8e-4256-8e3d-e4eea5a9e93c" providerId="ADAL" clId="{BE6C76A7-759B-4BE2-9E10-1703B28C389A}" dt="2021-09-29T14:19:25.672" v="54"/>
          <ac:picMkLst>
            <pc:docMk/>
            <pc:sldMk cId="3525259788" sldId="257"/>
            <ac:picMk id="15" creationId="{C0BFFDD9-4BF1-43EE-8219-7210F0D7F366}"/>
          </ac:picMkLst>
        </pc:picChg>
        <pc:picChg chg="add del mod">
          <ac:chgData name="John Mikolajunas" userId="2ea86d21-ac8e-4256-8e3d-e4eea5a9e93c" providerId="ADAL" clId="{BE6C76A7-759B-4BE2-9E10-1703B28C389A}" dt="2021-09-29T14:19:25.672" v="54"/>
          <ac:picMkLst>
            <pc:docMk/>
            <pc:sldMk cId="3525259788" sldId="257"/>
            <ac:picMk id="17" creationId="{3B204056-C859-47F9-9A54-A85A0AE237BC}"/>
          </ac:picMkLst>
        </pc:picChg>
        <pc:picChg chg="add mod">
          <ac:chgData name="John Mikolajunas" userId="2ea86d21-ac8e-4256-8e3d-e4eea5a9e93c" providerId="ADAL" clId="{BE6C76A7-759B-4BE2-9E10-1703B28C389A}" dt="2021-09-29T14:40:28.769" v="235" actId="29295"/>
          <ac:picMkLst>
            <pc:docMk/>
            <pc:sldMk cId="3525259788" sldId="257"/>
            <ac:picMk id="19" creationId="{ED258E85-15EF-4A5F-8BA4-8D03674F07FC}"/>
          </ac:picMkLst>
        </pc:picChg>
        <pc:picChg chg="add mod">
          <ac:chgData name="John Mikolajunas" userId="2ea86d21-ac8e-4256-8e3d-e4eea5a9e93c" providerId="ADAL" clId="{BE6C76A7-759B-4BE2-9E10-1703B28C389A}" dt="2021-09-29T14:32:17.584" v="77" actId="14100"/>
          <ac:picMkLst>
            <pc:docMk/>
            <pc:sldMk cId="3525259788" sldId="257"/>
            <ac:picMk id="21" creationId="{EF321F34-36AE-4F02-B4FC-314285D27779}"/>
          </ac:picMkLst>
        </pc:picChg>
        <pc:picChg chg="add mod">
          <ac:chgData name="John Mikolajunas" userId="2ea86d21-ac8e-4256-8e3d-e4eea5a9e93c" providerId="ADAL" clId="{BE6C76A7-759B-4BE2-9E10-1703B28C389A}" dt="2021-09-29T14:32:19.616" v="78" actId="1076"/>
          <ac:picMkLst>
            <pc:docMk/>
            <pc:sldMk cId="3525259788" sldId="257"/>
            <ac:picMk id="23" creationId="{10A300A9-5437-4D61-B3A7-72BF753C1CD0}"/>
          </ac:picMkLst>
        </pc:picChg>
        <pc:picChg chg="add mod">
          <ac:chgData name="John Mikolajunas" userId="2ea86d21-ac8e-4256-8e3d-e4eea5a9e93c" providerId="ADAL" clId="{BE6C76A7-759B-4BE2-9E10-1703B28C389A}" dt="2021-09-29T14:40:57.903" v="237" actId="14100"/>
          <ac:picMkLst>
            <pc:docMk/>
            <pc:sldMk cId="3525259788" sldId="257"/>
            <ac:picMk id="25" creationId="{D79361E4-C8CF-4837-94D6-8855CE0FDB51}"/>
          </ac:picMkLst>
        </pc:picChg>
        <pc:picChg chg="add del mod">
          <ac:chgData name="John Mikolajunas" userId="2ea86d21-ac8e-4256-8e3d-e4eea5a9e93c" providerId="ADAL" clId="{BE6C76A7-759B-4BE2-9E10-1703B28C389A}" dt="2021-09-29T14:35:41.561" v="151"/>
          <ac:picMkLst>
            <pc:docMk/>
            <pc:sldMk cId="3525259788" sldId="257"/>
            <ac:picMk id="27" creationId="{9B3512AC-9F95-4EDE-8B80-5F8F9C278049}"/>
          </ac:picMkLst>
        </pc:picChg>
        <pc:picChg chg="add del mod">
          <ac:chgData name="John Mikolajunas" userId="2ea86d21-ac8e-4256-8e3d-e4eea5a9e93c" providerId="ADAL" clId="{BE6C76A7-759B-4BE2-9E10-1703B28C389A}" dt="2021-09-29T14:35:41.561" v="151"/>
          <ac:picMkLst>
            <pc:docMk/>
            <pc:sldMk cId="3525259788" sldId="257"/>
            <ac:picMk id="29" creationId="{33890C82-ACF4-4094-925A-69163BF9FEAC}"/>
          </ac:picMkLst>
        </pc:picChg>
        <pc:picChg chg="add del mod">
          <ac:chgData name="John Mikolajunas" userId="2ea86d21-ac8e-4256-8e3d-e4eea5a9e93c" providerId="ADAL" clId="{BE6C76A7-759B-4BE2-9E10-1703B28C389A}" dt="2021-09-29T14:35:41.561" v="151"/>
          <ac:picMkLst>
            <pc:docMk/>
            <pc:sldMk cId="3525259788" sldId="257"/>
            <ac:picMk id="31" creationId="{4D6614D8-4E6F-4250-B4BC-2DF973841E96}"/>
          </ac:picMkLst>
        </pc:picChg>
        <pc:picChg chg="add del mod">
          <ac:chgData name="John Mikolajunas" userId="2ea86d21-ac8e-4256-8e3d-e4eea5a9e93c" providerId="ADAL" clId="{BE6C76A7-759B-4BE2-9E10-1703B28C389A}" dt="2021-09-29T14:35:41.561" v="151"/>
          <ac:picMkLst>
            <pc:docMk/>
            <pc:sldMk cId="3525259788" sldId="257"/>
            <ac:picMk id="33" creationId="{02BE05D5-97DD-406C-A2BF-9B7376AAB211}"/>
          </ac:picMkLst>
        </pc:picChg>
        <pc:picChg chg="del">
          <ac:chgData name="John Mikolajunas" userId="2ea86d21-ac8e-4256-8e3d-e4eea5a9e93c" providerId="ADAL" clId="{BE6C76A7-759B-4BE2-9E10-1703B28C389A}" dt="2021-09-29T14:17:38.299" v="8" actId="478"/>
          <ac:picMkLst>
            <pc:docMk/>
            <pc:sldMk cId="3525259788" sldId="257"/>
            <ac:picMk id="2050" creationId="{19085712-EB96-4F0C-A648-A04732591483}"/>
          </ac:picMkLst>
        </pc:picChg>
      </pc:sldChg>
      <pc:sldChg chg="del">
        <pc:chgData name="John Mikolajunas" userId="2ea86d21-ac8e-4256-8e3d-e4eea5a9e93c" providerId="ADAL" clId="{BE6C76A7-759B-4BE2-9E10-1703B28C389A}" dt="2021-09-29T15:06:41.845" v="688" actId="2696"/>
        <pc:sldMkLst>
          <pc:docMk/>
          <pc:sldMk cId="2344209014" sldId="260"/>
        </pc:sldMkLst>
      </pc:sldChg>
      <pc:sldChg chg="addSp delSp modSp mod setBg">
        <pc:chgData name="John Mikolajunas" userId="2ea86d21-ac8e-4256-8e3d-e4eea5a9e93c" providerId="ADAL" clId="{BE6C76A7-759B-4BE2-9E10-1703B28C389A}" dt="2021-09-29T23:55:44.025" v="890" actId="207"/>
        <pc:sldMkLst>
          <pc:docMk/>
          <pc:sldMk cId="3940217325" sldId="261"/>
        </pc:sldMkLst>
        <pc:spChg chg="del mod">
          <ac:chgData name="John Mikolajunas" userId="2ea86d21-ac8e-4256-8e3d-e4eea5a9e93c" providerId="ADAL" clId="{BE6C76A7-759B-4BE2-9E10-1703B28C389A}" dt="2021-09-29T15:09:06.270" v="714" actId="478"/>
          <ac:spMkLst>
            <pc:docMk/>
            <pc:sldMk cId="3940217325" sldId="261"/>
            <ac:spMk id="11" creationId="{846E549A-457A-45DF-89E6-D694EEBFBF90}"/>
          </ac:spMkLst>
        </pc:spChg>
        <pc:spChg chg="mod topLvl">
          <ac:chgData name="John Mikolajunas" userId="2ea86d21-ac8e-4256-8e3d-e4eea5a9e93c" providerId="ADAL" clId="{BE6C76A7-759B-4BE2-9E10-1703B28C389A}" dt="2021-09-29T15:16:07.799" v="867" actId="207"/>
          <ac:spMkLst>
            <pc:docMk/>
            <pc:sldMk cId="3940217325" sldId="261"/>
            <ac:spMk id="12" creationId="{BA26F354-4D13-496C-8D49-67B1C6B82DA1}"/>
          </ac:spMkLst>
        </pc:spChg>
        <pc:spChg chg="mod">
          <ac:chgData name="John Mikolajunas" userId="2ea86d21-ac8e-4256-8e3d-e4eea5a9e93c" providerId="ADAL" clId="{BE6C76A7-759B-4BE2-9E10-1703B28C389A}" dt="2021-09-29T15:16:07.799" v="867" actId="207"/>
          <ac:spMkLst>
            <pc:docMk/>
            <pc:sldMk cId="3940217325" sldId="261"/>
            <ac:spMk id="13" creationId="{EF4C4821-852F-46C1-994B-17B1C36D4CD9}"/>
          </ac:spMkLst>
        </pc:spChg>
        <pc:spChg chg="mod">
          <ac:chgData name="John Mikolajunas" userId="2ea86d21-ac8e-4256-8e3d-e4eea5a9e93c" providerId="ADAL" clId="{BE6C76A7-759B-4BE2-9E10-1703B28C389A}" dt="2021-09-29T15:16:07.799" v="867" actId="207"/>
          <ac:spMkLst>
            <pc:docMk/>
            <pc:sldMk cId="3940217325" sldId="261"/>
            <ac:spMk id="14" creationId="{C0D4F2CA-5750-4D52-A42C-D35B2AA235F5}"/>
          </ac:spMkLst>
        </pc:spChg>
        <pc:spChg chg="mod">
          <ac:chgData name="John Mikolajunas" userId="2ea86d21-ac8e-4256-8e3d-e4eea5a9e93c" providerId="ADAL" clId="{BE6C76A7-759B-4BE2-9E10-1703B28C389A}" dt="2021-09-29T15:16:07.799" v="867" actId="207"/>
          <ac:spMkLst>
            <pc:docMk/>
            <pc:sldMk cId="3940217325" sldId="261"/>
            <ac:spMk id="15" creationId="{01DE82E6-CA1F-4ECB-B415-3E945A248D38}"/>
          </ac:spMkLst>
        </pc:spChg>
        <pc:spChg chg="del mod topLvl">
          <ac:chgData name="John Mikolajunas" userId="2ea86d21-ac8e-4256-8e3d-e4eea5a9e93c" providerId="ADAL" clId="{BE6C76A7-759B-4BE2-9E10-1703B28C389A}" dt="2021-09-29T15:12:55.448" v="775" actId="478"/>
          <ac:spMkLst>
            <pc:docMk/>
            <pc:sldMk cId="3940217325" sldId="261"/>
            <ac:spMk id="16" creationId="{53F05243-0B91-46B6-AD11-5013FC5F5702}"/>
          </ac:spMkLst>
        </pc:spChg>
        <pc:spChg chg="del mod">
          <ac:chgData name="John Mikolajunas" userId="2ea86d21-ac8e-4256-8e3d-e4eea5a9e93c" providerId="ADAL" clId="{BE6C76A7-759B-4BE2-9E10-1703B28C389A}" dt="2021-09-29T15:12:53.651" v="774" actId="478"/>
          <ac:spMkLst>
            <pc:docMk/>
            <pc:sldMk cId="3940217325" sldId="261"/>
            <ac:spMk id="17" creationId="{C9B5813A-0BA2-41B6-B910-2353748B4575}"/>
          </ac:spMkLst>
        </pc:spChg>
        <pc:spChg chg="add mod">
          <ac:chgData name="John Mikolajunas" userId="2ea86d21-ac8e-4256-8e3d-e4eea5a9e93c" providerId="ADAL" clId="{BE6C76A7-759B-4BE2-9E10-1703B28C389A}" dt="2021-09-29T23:55:44.025" v="890" actId="207"/>
          <ac:spMkLst>
            <pc:docMk/>
            <pc:sldMk cId="3940217325" sldId="261"/>
            <ac:spMk id="18" creationId="{D703C21C-5088-471E-A2C0-1D72404AB863}"/>
          </ac:spMkLst>
        </pc:spChg>
        <pc:grpChg chg="mod">
          <ac:chgData name="John Mikolajunas" userId="2ea86d21-ac8e-4256-8e3d-e4eea5a9e93c" providerId="ADAL" clId="{BE6C76A7-759B-4BE2-9E10-1703B28C389A}" dt="2021-09-29T15:16:07.799" v="867" actId="207"/>
          <ac:grpSpMkLst>
            <pc:docMk/>
            <pc:sldMk cId="3940217325" sldId="261"/>
            <ac:grpSpMk id="3" creationId="{450C85F0-39B1-4766-AC1D-9E1C2450D156}"/>
          </ac:grpSpMkLst>
        </pc:grpChg>
        <pc:grpChg chg="add del mod">
          <ac:chgData name="John Mikolajunas" userId="2ea86d21-ac8e-4256-8e3d-e4eea5a9e93c" providerId="ADAL" clId="{BE6C76A7-759B-4BE2-9E10-1703B28C389A}" dt="2021-09-29T15:12:55.448" v="775" actId="478"/>
          <ac:grpSpMkLst>
            <pc:docMk/>
            <pc:sldMk cId="3940217325" sldId="261"/>
            <ac:grpSpMk id="10" creationId="{4A69B564-3693-4D34-BC9F-0890FD831DE9}"/>
          </ac:grpSpMkLst>
        </pc:grpChg>
        <pc:picChg chg="add mod ord modCrop">
          <ac:chgData name="John Mikolajunas" userId="2ea86d21-ac8e-4256-8e3d-e4eea5a9e93c" providerId="ADAL" clId="{BE6C76A7-759B-4BE2-9E10-1703B28C389A}" dt="2021-09-29T15:13:05.117" v="783" actId="1076"/>
          <ac:picMkLst>
            <pc:docMk/>
            <pc:sldMk cId="3940217325" sldId="261"/>
            <ac:picMk id="4" creationId="{E77D0F33-CF16-4090-B666-72CD94EE5465}"/>
          </ac:picMkLst>
        </pc:picChg>
        <pc:picChg chg="del">
          <ac:chgData name="John Mikolajunas" userId="2ea86d21-ac8e-4256-8e3d-e4eea5a9e93c" providerId="ADAL" clId="{BE6C76A7-759B-4BE2-9E10-1703B28C389A}" dt="2021-09-29T15:09:12.491" v="715" actId="21"/>
          <ac:picMkLst>
            <pc:docMk/>
            <pc:sldMk cId="3940217325" sldId="261"/>
            <ac:picMk id="2050" creationId="{19085712-EB96-4F0C-A648-A04732591483}"/>
          </ac:picMkLst>
        </pc:picChg>
      </pc:sldChg>
      <pc:sldChg chg="addSp delSp modSp add mod">
        <pc:chgData name="John Mikolajunas" userId="2ea86d21-ac8e-4256-8e3d-e4eea5a9e93c" providerId="ADAL" clId="{BE6C76A7-759B-4BE2-9E10-1703B28C389A}" dt="2021-09-29T15:06:18.718" v="687" actId="14100"/>
        <pc:sldMkLst>
          <pc:docMk/>
          <pc:sldMk cId="4058721215" sldId="262"/>
        </pc:sldMkLst>
        <pc:spChg chg="mod">
          <ac:chgData name="John Mikolajunas" userId="2ea86d21-ac8e-4256-8e3d-e4eea5a9e93c" providerId="ADAL" clId="{BE6C76A7-759B-4BE2-9E10-1703B28C389A}" dt="2021-09-29T15:05:22.431" v="635" actId="1035"/>
          <ac:spMkLst>
            <pc:docMk/>
            <pc:sldMk cId="4058721215" sldId="262"/>
            <ac:spMk id="6" creationId="{C80F9DD8-C97F-4756-8FA8-41A5AE593CA7}"/>
          </ac:spMkLst>
        </pc:spChg>
        <pc:spChg chg="del">
          <ac:chgData name="John Mikolajunas" userId="2ea86d21-ac8e-4256-8e3d-e4eea5a9e93c" providerId="ADAL" clId="{BE6C76A7-759B-4BE2-9E10-1703B28C389A}" dt="2021-09-29T14:51:48.255" v="325" actId="478"/>
          <ac:spMkLst>
            <pc:docMk/>
            <pc:sldMk cId="4058721215" sldId="262"/>
            <ac:spMk id="35" creationId="{A5928948-AD16-4601-998B-BC7B7ABBA014}"/>
          </ac:spMkLst>
        </pc:spChg>
        <pc:spChg chg="del">
          <ac:chgData name="John Mikolajunas" userId="2ea86d21-ac8e-4256-8e3d-e4eea5a9e93c" providerId="ADAL" clId="{BE6C76A7-759B-4BE2-9E10-1703B28C389A}" dt="2021-09-29T14:51:49.097" v="326" actId="478"/>
          <ac:spMkLst>
            <pc:docMk/>
            <pc:sldMk cId="4058721215" sldId="262"/>
            <ac:spMk id="36" creationId="{3CF02364-A51E-44F9-AB72-118CF7156395}"/>
          </ac:spMkLst>
        </pc:spChg>
        <pc:spChg chg="del">
          <ac:chgData name="John Mikolajunas" userId="2ea86d21-ac8e-4256-8e3d-e4eea5a9e93c" providerId="ADAL" clId="{BE6C76A7-759B-4BE2-9E10-1703B28C389A}" dt="2021-09-29T14:51:49.949" v="327" actId="478"/>
          <ac:spMkLst>
            <pc:docMk/>
            <pc:sldMk cId="4058721215" sldId="262"/>
            <ac:spMk id="37" creationId="{BDB695AA-4051-443A-B5ED-366679B2FD94}"/>
          </ac:spMkLst>
        </pc:spChg>
        <pc:spChg chg="add mod">
          <ac:chgData name="John Mikolajunas" userId="2ea86d21-ac8e-4256-8e3d-e4eea5a9e93c" providerId="ADAL" clId="{BE6C76A7-759B-4BE2-9E10-1703B28C389A}" dt="2021-09-29T15:05:22.431" v="635" actId="1035"/>
          <ac:spMkLst>
            <pc:docMk/>
            <pc:sldMk cId="4058721215" sldId="262"/>
            <ac:spMk id="49" creationId="{C00BBFEE-F569-40D9-849D-13C34E046D3E}"/>
          </ac:spMkLst>
        </pc:spChg>
        <pc:spChg chg="add mod">
          <ac:chgData name="John Mikolajunas" userId="2ea86d21-ac8e-4256-8e3d-e4eea5a9e93c" providerId="ADAL" clId="{BE6C76A7-759B-4BE2-9E10-1703B28C389A}" dt="2021-09-29T15:05:22.431" v="635" actId="1035"/>
          <ac:spMkLst>
            <pc:docMk/>
            <pc:sldMk cId="4058721215" sldId="262"/>
            <ac:spMk id="50" creationId="{03E084F2-1CA3-48D1-99FA-E8E6BCFD6C96}"/>
          </ac:spMkLst>
        </pc:spChg>
        <pc:spChg chg="add mod">
          <ac:chgData name="John Mikolajunas" userId="2ea86d21-ac8e-4256-8e3d-e4eea5a9e93c" providerId="ADAL" clId="{BE6C76A7-759B-4BE2-9E10-1703B28C389A}" dt="2021-09-29T15:05:22.431" v="635" actId="1035"/>
          <ac:spMkLst>
            <pc:docMk/>
            <pc:sldMk cId="4058721215" sldId="262"/>
            <ac:spMk id="51" creationId="{B879536A-8DF8-4863-BF91-75165BCDC40F}"/>
          </ac:spMkLst>
        </pc:spChg>
        <pc:spChg chg="add mod">
          <ac:chgData name="John Mikolajunas" userId="2ea86d21-ac8e-4256-8e3d-e4eea5a9e93c" providerId="ADAL" clId="{BE6C76A7-759B-4BE2-9E10-1703B28C389A}" dt="2021-09-29T15:05:42.820" v="671" actId="1035"/>
          <ac:spMkLst>
            <pc:docMk/>
            <pc:sldMk cId="4058721215" sldId="262"/>
            <ac:spMk id="52" creationId="{9A751F7F-0A5F-4E45-A6A7-8DEE33034F11}"/>
          </ac:spMkLst>
        </pc:spChg>
        <pc:spChg chg="add mod">
          <ac:chgData name="John Mikolajunas" userId="2ea86d21-ac8e-4256-8e3d-e4eea5a9e93c" providerId="ADAL" clId="{BE6C76A7-759B-4BE2-9E10-1703B28C389A}" dt="2021-09-29T15:04:35.290" v="609" actId="1076"/>
          <ac:spMkLst>
            <pc:docMk/>
            <pc:sldMk cId="4058721215" sldId="262"/>
            <ac:spMk id="53" creationId="{D691DE81-FB9C-44FA-A27D-995B49307648}"/>
          </ac:spMkLst>
        </pc:spChg>
        <pc:spChg chg="add mod">
          <ac:chgData name="John Mikolajunas" userId="2ea86d21-ac8e-4256-8e3d-e4eea5a9e93c" providerId="ADAL" clId="{BE6C76A7-759B-4BE2-9E10-1703B28C389A}" dt="2021-09-29T15:06:07.270" v="679" actId="14100"/>
          <ac:spMkLst>
            <pc:docMk/>
            <pc:sldMk cId="4058721215" sldId="262"/>
            <ac:spMk id="54" creationId="{6D282351-9BA5-45A5-96BD-453B103501BB}"/>
          </ac:spMkLst>
        </pc:spChg>
        <pc:spChg chg="add mod">
          <ac:chgData name="John Mikolajunas" userId="2ea86d21-ac8e-4256-8e3d-e4eea5a9e93c" providerId="ADAL" clId="{BE6C76A7-759B-4BE2-9E10-1703B28C389A}" dt="2021-09-29T15:06:18.718" v="687" actId="14100"/>
          <ac:spMkLst>
            <pc:docMk/>
            <pc:sldMk cId="4058721215" sldId="262"/>
            <ac:spMk id="55" creationId="{D5C6BD57-B76C-47FB-9C9A-76D817A04513}"/>
          </ac:spMkLst>
        </pc:spChg>
        <pc:picChg chg="add mod ord modCrop">
          <ac:chgData name="John Mikolajunas" userId="2ea86d21-ac8e-4256-8e3d-e4eea5a9e93c" providerId="ADAL" clId="{BE6C76A7-759B-4BE2-9E10-1703B28C389A}" dt="2021-09-29T15:04:32.512" v="608" actId="1076"/>
          <ac:picMkLst>
            <pc:docMk/>
            <pc:sldMk cId="4058721215" sldId="262"/>
            <ac:picMk id="3" creationId="{410E3B09-1300-4884-80C6-7383A5868A81}"/>
          </ac:picMkLst>
        </pc:picChg>
        <pc:picChg chg="add del mod">
          <ac:chgData name="John Mikolajunas" userId="2ea86d21-ac8e-4256-8e3d-e4eea5a9e93c" providerId="ADAL" clId="{BE6C76A7-759B-4BE2-9E10-1703B28C389A}" dt="2021-09-29T14:44:26.755" v="307"/>
          <ac:picMkLst>
            <pc:docMk/>
            <pc:sldMk cId="4058721215" sldId="262"/>
            <ac:picMk id="5" creationId="{2074283A-0613-45AE-A8BA-D863061436B4}"/>
          </ac:picMkLst>
        </pc:picChg>
        <pc:picChg chg="add del mod">
          <ac:chgData name="John Mikolajunas" userId="2ea86d21-ac8e-4256-8e3d-e4eea5a9e93c" providerId="ADAL" clId="{BE6C76A7-759B-4BE2-9E10-1703B28C389A}" dt="2021-09-29T14:44:26.755" v="307"/>
          <ac:picMkLst>
            <pc:docMk/>
            <pc:sldMk cId="4058721215" sldId="262"/>
            <ac:picMk id="8" creationId="{A8C44C52-43B3-428C-A6C4-16EF441EB31D}"/>
          </ac:picMkLst>
        </pc:picChg>
        <pc:picChg chg="del">
          <ac:chgData name="John Mikolajunas" userId="2ea86d21-ac8e-4256-8e3d-e4eea5a9e93c" providerId="ADAL" clId="{BE6C76A7-759B-4BE2-9E10-1703B28C389A}" dt="2021-09-29T14:41:21.974" v="241" actId="478"/>
          <ac:picMkLst>
            <pc:docMk/>
            <pc:sldMk cId="4058721215" sldId="262"/>
            <ac:picMk id="9" creationId="{2E035A38-B7E8-456F-8971-336B62909DAF}"/>
          </ac:picMkLst>
        </pc:picChg>
        <pc:picChg chg="add del mod">
          <ac:chgData name="John Mikolajunas" userId="2ea86d21-ac8e-4256-8e3d-e4eea5a9e93c" providerId="ADAL" clId="{BE6C76A7-759B-4BE2-9E10-1703B28C389A}" dt="2021-09-29T14:44:26.755" v="307"/>
          <ac:picMkLst>
            <pc:docMk/>
            <pc:sldMk cId="4058721215" sldId="262"/>
            <ac:picMk id="11" creationId="{48F49DF5-3307-4988-BCAB-5DD8315C2C0C}"/>
          </ac:picMkLst>
        </pc:picChg>
        <pc:picChg chg="add del mod">
          <ac:chgData name="John Mikolajunas" userId="2ea86d21-ac8e-4256-8e3d-e4eea5a9e93c" providerId="ADAL" clId="{BE6C76A7-759B-4BE2-9E10-1703B28C389A}" dt="2021-09-29T14:44:26.755" v="307"/>
          <ac:picMkLst>
            <pc:docMk/>
            <pc:sldMk cId="4058721215" sldId="262"/>
            <ac:picMk id="13" creationId="{E767B055-BAC0-498A-8CC6-A71A996E98BB}"/>
          </ac:picMkLst>
        </pc:picChg>
        <pc:picChg chg="add del mod">
          <ac:chgData name="John Mikolajunas" userId="2ea86d21-ac8e-4256-8e3d-e4eea5a9e93c" providerId="ADAL" clId="{BE6C76A7-759B-4BE2-9E10-1703B28C389A}" dt="2021-09-29T14:44:26.755" v="307"/>
          <ac:picMkLst>
            <pc:docMk/>
            <pc:sldMk cId="4058721215" sldId="262"/>
            <ac:picMk id="15" creationId="{0613E45E-E418-484E-BC4A-E6338463BBE8}"/>
          </ac:picMkLst>
        </pc:picChg>
        <pc:picChg chg="add del mod">
          <ac:chgData name="John Mikolajunas" userId="2ea86d21-ac8e-4256-8e3d-e4eea5a9e93c" providerId="ADAL" clId="{BE6C76A7-759B-4BE2-9E10-1703B28C389A}" dt="2021-09-29T14:44:26.755" v="307"/>
          <ac:picMkLst>
            <pc:docMk/>
            <pc:sldMk cId="4058721215" sldId="262"/>
            <ac:picMk id="17" creationId="{4F273CFE-9E6B-450F-98C1-5164423FD37D}"/>
          </ac:picMkLst>
        </pc:picChg>
        <pc:picChg chg="del">
          <ac:chgData name="John Mikolajunas" userId="2ea86d21-ac8e-4256-8e3d-e4eea5a9e93c" providerId="ADAL" clId="{BE6C76A7-759B-4BE2-9E10-1703B28C389A}" dt="2021-09-29T14:43:42.261" v="282" actId="478"/>
          <ac:picMkLst>
            <pc:docMk/>
            <pc:sldMk cId="4058721215" sldId="262"/>
            <ac:picMk id="19" creationId="{ED258E85-15EF-4A5F-8BA4-8D03674F07FC}"/>
          </ac:picMkLst>
        </pc:picChg>
        <pc:picChg chg="add mod">
          <ac:chgData name="John Mikolajunas" userId="2ea86d21-ac8e-4256-8e3d-e4eea5a9e93c" providerId="ADAL" clId="{BE6C76A7-759B-4BE2-9E10-1703B28C389A}" dt="2021-09-29T14:54:34.480" v="394" actId="1076"/>
          <ac:picMkLst>
            <pc:docMk/>
            <pc:sldMk cId="4058721215" sldId="262"/>
            <ac:picMk id="20" creationId="{0F5865AF-FBED-4C7A-A251-0F1FFDF33CFD}"/>
          </ac:picMkLst>
        </pc:picChg>
        <pc:picChg chg="del">
          <ac:chgData name="John Mikolajunas" userId="2ea86d21-ac8e-4256-8e3d-e4eea5a9e93c" providerId="ADAL" clId="{BE6C76A7-759B-4BE2-9E10-1703B28C389A}" dt="2021-09-29T14:43:42.261" v="282" actId="478"/>
          <ac:picMkLst>
            <pc:docMk/>
            <pc:sldMk cId="4058721215" sldId="262"/>
            <ac:picMk id="21" creationId="{EF321F34-36AE-4F02-B4FC-314285D27779}"/>
          </ac:picMkLst>
        </pc:picChg>
        <pc:picChg chg="del">
          <ac:chgData name="John Mikolajunas" userId="2ea86d21-ac8e-4256-8e3d-e4eea5a9e93c" providerId="ADAL" clId="{BE6C76A7-759B-4BE2-9E10-1703B28C389A}" dt="2021-09-29T14:43:42.261" v="282" actId="478"/>
          <ac:picMkLst>
            <pc:docMk/>
            <pc:sldMk cId="4058721215" sldId="262"/>
            <ac:picMk id="23" creationId="{10A300A9-5437-4D61-B3A7-72BF753C1CD0}"/>
          </ac:picMkLst>
        </pc:picChg>
        <pc:picChg chg="add mod">
          <ac:chgData name="John Mikolajunas" userId="2ea86d21-ac8e-4256-8e3d-e4eea5a9e93c" providerId="ADAL" clId="{BE6C76A7-759B-4BE2-9E10-1703B28C389A}" dt="2021-09-29T15:05:22.431" v="635" actId="1035"/>
          <ac:picMkLst>
            <pc:docMk/>
            <pc:sldMk cId="4058721215" sldId="262"/>
            <ac:picMk id="24" creationId="{D53E30B8-7010-4928-9586-493A5293808A}"/>
          </ac:picMkLst>
        </pc:picChg>
        <pc:picChg chg="del">
          <ac:chgData name="John Mikolajunas" userId="2ea86d21-ac8e-4256-8e3d-e4eea5a9e93c" providerId="ADAL" clId="{BE6C76A7-759B-4BE2-9E10-1703B28C389A}" dt="2021-09-29T14:43:42.261" v="282" actId="478"/>
          <ac:picMkLst>
            <pc:docMk/>
            <pc:sldMk cId="4058721215" sldId="262"/>
            <ac:picMk id="25" creationId="{D79361E4-C8CF-4837-94D6-8855CE0FDB51}"/>
          </ac:picMkLst>
        </pc:picChg>
        <pc:picChg chg="add mod">
          <ac:chgData name="John Mikolajunas" userId="2ea86d21-ac8e-4256-8e3d-e4eea5a9e93c" providerId="ADAL" clId="{BE6C76A7-759B-4BE2-9E10-1703B28C389A}" dt="2021-09-29T15:05:22.431" v="635" actId="1035"/>
          <ac:picMkLst>
            <pc:docMk/>
            <pc:sldMk cId="4058721215" sldId="262"/>
            <ac:picMk id="27" creationId="{B4A84A48-2A13-4B70-BA40-837DDA2DD25B}"/>
          </ac:picMkLst>
        </pc:picChg>
        <pc:picChg chg="add mod">
          <ac:chgData name="John Mikolajunas" userId="2ea86d21-ac8e-4256-8e3d-e4eea5a9e93c" providerId="ADAL" clId="{BE6C76A7-759B-4BE2-9E10-1703B28C389A}" dt="2021-09-29T15:05:22.431" v="635" actId="1035"/>
          <ac:picMkLst>
            <pc:docMk/>
            <pc:sldMk cId="4058721215" sldId="262"/>
            <ac:picMk id="29" creationId="{884DC2ED-498C-40A3-8F09-97EFDDF32822}"/>
          </ac:picMkLst>
        </pc:picChg>
        <pc:picChg chg="add mod">
          <ac:chgData name="John Mikolajunas" userId="2ea86d21-ac8e-4256-8e3d-e4eea5a9e93c" providerId="ADAL" clId="{BE6C76A7-759B-4BE2-9E10-1703B28C389A}" dt="2021-09-29T15:05:22.431" v="635" actId="1035"/>
          <ac:picMkLst>
            <pc:docMk/>
            <pc:sldMk cId="4058721215" sldId="262"/>
            <ac:picMk id="31" creationId="{B1CF8AC5-F6EB-4783-A46E-E92A762C4E08}"/>
          </ac:picMkLst>
        </pc:picChg>
        <pc:picChg chg="add mod">
          <ac:chgData name="John Mikolajunas" userId="2ea86d21-ac8e-4256-8e3d-e4eea5a9e93c" providerId="ADAL" clId="{BE6C76A7-759B-4BE2-9E10-1703B28C389A}" dt="2021-09-29T15:05:42.820" v="671" actId="1035"/>
          <ac:picMkLst>
            <pc:docMk/>
            <pc:sldMk cId="4058721215" sldId="262"/>
            <ac:picMk id="33" creationId="{DCAD520D-D122-4BAC-A1AB-05352FDA415D}"/>
          </ac:picMkLst>
        </pc:picChg>
        <pc:picChg chg="add del mod">
          <ac:chgData name="John Mikolajunas" userId="2ea86d21-ac8e-4256-8e3d-e4eea5a9e93c" providerId="ADAL" clId="{BE6C76A7-759B-4BE2-9E10-1703B28C389A}" dt="2021-09-29T14:54:56.529" v="412"/>
          <ac:picMkLst>
            <pc:docMk/>
            <pc:sldMk cId="4058721215" sldId="262"/>
            <ac:picMk id="38" creationId="{E8CA4026-74A2-48C4-AF4A-497FB1A0356D}"/>
          </ac:picMkLst>
        </pc:picChg>
        <pc:picChg chg="add del mod">
          <ac:chgData name="John Mikolajunas" userId="2ea86d21-ac8e-4256-8e3d-e4eea5a9e93c" providerId="ADAL" clId="{BE6C76A7-759B-4BE2-9E10-1703B28C389A}" dt="2021-09-29T14:54:56.529" v="412"/>
          <ac:picMkLst>
            <pc:docMk/>
            <pc:sldMk cId="4058721215" sldId="262"/>
            <ac:picMk id="40" creationId="{5727CD36-CBF5-4FAB-B627-48B9992003B0}"/>
          </ac:picMkLst>
        </pc:picChg>
        <pc:picChg chg="add del mod">
          <ac:chgData name="John Mikolajunas" userId="2ea86d21-ac8e-4256-8e3d-e4eea5a9e93c" providerId="ADAL" clId="{BE6C76A7-759B-4BE2-9E10-1703B28C389A}" dt="2021-09-29T14:54:56.529" v="412"/>
          <ac:picMkLst>
            <pc:docMk/>
            <pc:sldMk cId="4058721215" sldId="262"/>
            <ac:picMk id="42" creationId="{536B9D60-6B32-4FF7-965F-BC8F66E8FEA5}"/>
          </ac:picMkLst>
        </pc:picChg>
        <pc:picChg chg="add del mod">
          <ac:chgData name="John Mikolajunas" userId="2ea86d21-ac8e-4256-8e3d-e4eea5a9e93c" providerId="ADAL" clId="{BE6C76A7-759B-4BE2-9E10-1703B28C389A}" dt="2021-09-29T14:54:56.529" v="412"/>
          <ac:picMkLst>
            <pc:docMk/>
            <pc:sldMk cId="4058721215" sldId="262"/>
            <ac:picMk id="44" creationId="{7C2468E2-E4B0-4729-B25C-4C866C0C42D5}"/>
          </ac:picMkLst>
        </pc:picChg>
        <pc:picChg chg="add del mod">
          <ac:chgData name="John Mikolajunas" userId="2ea86d21-ac8e-4256-8e3d-e4eea5a9e93c" providerId="ADAL" clId="{BE6C76A7-759B-4BE2-9E10-1703B28C389A}" dt="2021-09-29T14:54:56.529" v="412"/>
          <ac:picMkLst>
            <pc:docMk/>
            <pc:sldMk cId="4058721215" sldId="262"/>
            <ac:picMk id="46" creationId="{AACABFAF-E601-437C-8D07-7043F9C8AB69}"/>
          </ac:picMkLst>
        </pc:picChg>
        <pc:picChg chg="add del mod">
          <ac:chgData name="John Mikolajunas" userId="2ea86d21-ac8e-4256-8e3d-e4eea5a9e93c" providerId="ADAL" clId="{BE6C76A7-759B-4BE2-9E10-1703B28C389A}" dt="2021-09-29T14:54:56.529" v="412"/>
          <ac:picMkLst>
            <pc:docMk/>
            <pc:sldMk cId="4058721215" sldId="262"/>
            <ac:picMk id="48" creationId="{D1FE69EB-AC3C-4850-A3DB-8E661BB99DAE}"/>
          </ac:picMkLst>
        </pc:picChg>
      </pc:sldChg>
      <pc:sldChg chg="addSp delSp modSp add mod">
        <pc:chgData name="John Mikolajunas" userId="2ea86d21-ac8e-4256-8e3d-e4eea5a9e93c" providerId="ADAL" clId="{BE6C76A7-759B-4BE2-9E10-1703B28C389A}" dt="2021-09-29T23:55:57.601" v="893" actId="20577"/>
        <pc:sldMkLst>
          <pc:docMk/>
          <pc:sldMk cId="1836779513" sldId="263"/>
        </pc:sldMkLst>
        <pc:spChg chg="mod">
          <ac:chgData name="John Mikolajunas" userId="2ea86d21-ac8e-4256-8e3d-e4eea5a9e93c" providerId="ADAL" clId="{BE6C76A7-759B-4BE2-9E10-1703B28C389A}" dt="2021-09-29T23:55:57.601" v="893" actId="20577"/>
          <ac:spMkLst>
            <pc:docMk/>
            <pc:sldMk cId="1836779513" sldId="263"/>
            <ac:spMk id="6" creationId="{C80F9DD8-C97F-4756-8FA8-41A5AE593CA7}"/>
          </ac:spMkLst>
        </pc:spChg>
        <pc:picChg chg="add mod ord modCrop">
          <ac:chgData name="John Mikolajunas" userId="2ea86d21-ac8e-4256-8e3d-e4eea5a9e93c" providerId="ADAL" clId="{BE6C76A7-759B-4BE2-9E10-1703B28C389A}" dt="2021-09-29T14:43:18.029" v="281" actId="167"/>
          <ac:picMkLst>
            <pc:docMk/>
            <pc:sldMk cId="1836779513" sldId="263"/>
            <ac:picMk id="3" creationId="{63A341D5-73FF-437F-80FC-B33C30D7AEA9}"/>
          </ac:picMkLst>
        </pc:picChg>
        <pc:picChg chg="del">
          <ac:chgData name="John Mikolajunas" userId="2ea86d21-ac8e-4256-8e3d-e4eea5a9e93c" providerId="ADAL" clId="{BE6C76A7-759B-4BE2-9E10-1703B28C389A}" dt="2021-09-29T14:42:39.881" v="269" actId="478"/>
          <ac:picMkLst>
            <pc:docMk/>
            <pc:sldMk cId="1836779513" sldId="263"/>
            <ac:picMk id="9" creationId="{2E035A38-B7E8-456F-8971-336B62909DAF}"/>
          </ac:picMkLst>
        </pc:picChg>
      </pc:sldChg>
      <pc:sldChg chg="addSp delSp modSp add mod">
        <pc:chgData name="John Mikolajunas" userId="2ea86d21-ac8e-4256-8e3d-e4eea5a9e93c" providerId="ADAL" clId="{BE6C76A7-759B-4BE2-9E10-1703B28C389A}" dt="2021-09-29T15:03:13.511" v="590" actId="1036"/>
        <pc:sldMkLst>
          <pc:docMk/>
          <pc:sldMk cId="2997004096" sldId="264"/>
        </pc:sldMkLst>
        <pc:spChg chg="mod">
          <ac:chgData name="John Mikolajunas" userId="2ea86d21-ac8e-4256-8e3d-e4eea5a9e93c" providerId="ADAL" clId="{BE6C76A7-759B-4BE2-9E10-1703B28C389A}" dt="2021-09-29T15:03:13.511" v="590" actId="1036"/>
          <ac:spMkLst>
            <pc:docMk/>
            <pc:sldMk cId="2997004096" sldId="264"/>
            <ac:spMk id="6" creationId="{C80F9DD8-C97F-4756-8FA8-41A5AE593CA7}"/>
          </ac:spMkLst>
        </pc:spChg>
        <pc:spChg chg="mod">
          <ac:chgData name="John Mikolajunas" userId="2ea86d21-ac8e-4256-8e3d-e4eea5a9e93c" providerId="ADAL" clId="{BE6C76A7-759B-4BE2-9E10-1703B28C389A}" dt="2021-09-29T15:03:13.511" v="590" actId="1036"/>
          <ac:spMkLst>
            <pc:docMk/>
            <pc:sldMk cId="2997004096" sldId="264"/>
            <ac:spMk id="49" creationId="{C00BBFEE-F569-40D9-849D-13C34E046D3E}"/>
          </ac:spMkLst>
        </pc:spChg>
        <pc:spChg chg="mod">
          <ac:chgData name="John Mikolajunas" userId="2ea86d21-ac8e-4256-8e3d-e4eea5a9e93c" providerId="ADAL" clId="{BE6C76A7-759B-4BE2-9E10-1703B28C389A}" dt="2021-09-29T15:03:13.511" v="590" actId="1036"/>
          <ac:spMkLst>
            <pc:docMk/>
            <pc:sldMk cId="2997004096" sldId="264"/>
            <ac:spMk id="50" creationId="{03E084F2-1CA3-48D1-99FA-E8E6BCFD6C96}"/>
          </ac:spMkLst>
        </pc:spChg>
        <pc:spChg chg="mod">
          <ac:chgData name="John Mikolajunas" userId="2ea86d21-ac8e-4256-8e3d-e4eea5a9e93c" providerId="ADAL" clId="{BE6C76A7-759B-4BE2-9E10-1703B28C389A}" dt="2021-09-29T15:03:13.511" v="590" actId="1036"/>
          <ac:spMkLst>
            <pc:docMk/>
            <pc:sldMk cId="2997004096" sldId="264"/>
            <ac:spMk id="51" creationId="{B879536A-8DF8-4863-BF91-75165BCDC40F}"/>
          </ac:spMkLst>
        </pc:spChg>
        <pc:spChg chg="add del mod">
          <ac:chgData name="John Mikolajunas" userId="2ea86d21-ac8e-4256-8e3d-e4eea5a9e93c" providerId="ADAL" clId="{BE6C76A7-759B-4BE2-9E10-1703B28C389A}" dt="2021-09-29T15:03:02.097" v="578" actId="403"/>
          <ac:spMkLst>
            <pc:docMk/>
            <pc:sldMk cId="2997004096" sldId="264"/>
            <ac:spMk id="54" creationId="{6D282351-9BA5-45A5-96BD-453B103501BB}"/>
          </ac:spMkLst>
        </pc:spChg>
        <pc:spChg chg="del">
          <ac:chgData name="John Mikolajunas" userId="2ea86d21-ac8e-4256-8e3d-e4eea5a9e93c" providerId="ADAL" clId="{BE6C76A7-759B-4BE2-9E10-1703B28C389A}" dt="2021-09-29T15:02:29.761" v="557" actId="478"/>
          <ac:spMkLst>
            <pc:docMk/>
            <pc:sldMk cId="2997004096" sldId="264"/>
            <ac:spMk id="55" creationId="{D5C6BD57-B76C-47FB-9C9A-76D817A04513}"/>
          </ac:spMkLst>
        </pc:spChg>
        <pc:picChg chg="mod">
          <ac:chgData name="John Mikolajunas" userId="2ea86d21-ac8e-4256-8e3d-e4eea5a9e93c" providerId="ADAL" clId="{BE6C76A7-759B-4BE2-9E10-1703B28C389A}" dt="2021-09-29T15:03:13.511" v="590" actId="1036"/>
          <ac:picMkLst>
            <pc:docMk/>
            <pc:sldMk cId="2997004096" sldId="264"/>
            <ac:picMk id="24" creationId="{D53E30B8-7010-4928-9586-493A5293808A}"/>
          </ac:picMkLst>
        </pc:picChg>
        <pc:picChg chg="mod">
          <ac:chgData name="John Mikolajunas" userId="2ea86d21-ac8e-4256-8e3d-e4eea5a9e93c" providerId="ADAL" clId="{BE6C76A7-759B-4BE2-9E10-1703B28C389A}" dt="2021-09-29T15:03:13.511" v="590" actId="1036"/>
          <ac:picMkLst>
            <pc:docMk/>
            <pc:sldMk cId="2997004096" sldId="264"/>
            <ac:picMk id="27" creationId="{B4A84A48-2A13-4B70-BA40-837DDA2DD25B}"/>
          </ac:picMkLst>
        </pc:picChg>
        <pc:picChg chg="mod">
          <ac:chgData name="John Mikolajunas" userId="2ea86d21-ac8e-4256-8e3d-e4eea5a9e93c" providerId="ADAL" clId="{BE6C76A7-759B-4BE2-9E10-1703B28C389A}" dt="2021-09-29T15:03:13.511" v="590" actId="1036"/>
          <ac:picMkLst>
            <pc:docMk/>
            <pc:sldMk cId="2997004096" sldId="264"/>
            <ac:picMk id="29" creationId="{884DC2ED-498C-40A3-8F09-97EFDDF32822}"/>
          </ac:picMkLst>
        </pc:picChg>
        <pc:picChg chg="mod">
          <ac:chgData name="John Mikolajunas" userId="2ea86d21-ac8e-4256-8e3d-e4eea5a9e93c" providerId="ADAL" clId="{BE6C76A7-759B-4BE2-9E10-1703B28C389A}" dt="2021-09-29T15:03:13.511" v="590" actId="1036"/>
          <ac:picMkLst>
            <pc:docMk/>
            <pc:sldMk cId="2997004096" sldId="264"/>
            <ac:picMk id="31" creationId="{B1CF8AC5-F6EB-4783-A46E-E92A762C4E08}"/>
          </ac:picMkLst>
        </pc:picChg>
      </pc:sldChg>
    </pc:docChg>
  </pc:docChgLst>
  <pc:docChgLst>
    <pc:chgData name="Guest User" userId="S::urn:spo:anon#827f3059e71f3e80ca4fc689497063276d95798541aa7a699f35b1aa12f9b038::" providerId="AD" clId="Web-{27A9BC30-3658-5077-46EB-278F7A46A7AA}"/>
    <pc:docChg chg="modSld">
      <pc:chgData name="Guest User" userId="S::urn:spo:anon#827f3059e71f3e80ca4fc689497063276d95798541aa7a699f35b1aa12f9b038::" providerId="AD" clId="Web-{27A9BC30-3658-5077-46EB-278F7A46A7AA}" dt="2023-06-28T13:00:24.003" v="1" actId="14100"/>
      <pc:docMkLst>
        <pc:docMk/>
      </pc:docMkLst>
      <pc:sldChg chg="modSp">
        <pc:chgData name="Guest User" userId="S::urn:spo:anon#827f3059e71f3e80ca4fc689497063276d95798541aa7a699f35b1aa12f9b038::" providerId="AD" clId="Web-{27A9BC30-3658-5077-46EB-278F7A46A7AA}" dt="2023-06-28T13:00:24.003" v="1" actId="14100"/>
        <pc:sldMkLst>
          <pc:docMk/>
          <pc:sldMk cId="1836779513" sldId="263"/>
        </pc:sldMkLst>
        <pc:picChg chg="mod">
          <ac:chgData name="Guest User" userId="S::urn:spo:anon#827f3059e71f3e80ca4fc689497063276d95798541aa7a699f35b1aa12f9b038::" providerId="AD" clId="Web-{27A9BC30-3658-5077-46EB-278F7A46A7AA}" dt="2023-06-28T13:00:24.003" v="1" actId="14100"/>
          <ac:picMkLst>
            <pc:docMk/>
            <pc:sldMk cId="1836779513" sldId="263"/>
            <ac:picMk id="21" creationId="{EF321F34-36AE-4F02-B4FC-314285D277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7B6B-826A-4A39-A806-36328033C967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C586-7AB5-4EA4-A0CA-FBD4ED32A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043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7B6B-826A-4A39-A806-36328033C967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C586-7AB5-4EA4-A0CA-FBD4ED32A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167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7B6B-826A-4A39-A806-36328033C967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C586-7AB5-4EA4-A0CA-FBD4ED32A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10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7B6B-826A-4A39-A806-36328033C967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C586-7AB5-4EA4-A0CA-FBD4ED32A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430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7B6B-826A-4A39-A806-36328033C967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C586-7AB5-4EA4-A0CA-FBD4ED32A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97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7B6B-826A-4A39-A806-36328033C967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C586-7AB5-4EA4-A0CA-FBD4ED32A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453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7B6B-826A-4A39-A806-36328033C967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C586-7AB5-4EA4-A0CA-FBD4ED32A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9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7B6B-826A-4A39-A806-36328033C967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C586-7AB5-4EA4-A0CA-FBD4ED32A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81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7B6B-826A-4A39-A806-36328033C967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C586-7AB5-4EA4-A0CA-FBD4ED32A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538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7B6B-826A-4A39-A806-36328033C967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C586-7AB5-4EA4-A0CA-FBD4ED32A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802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7B6B-826A-4A39-A806-36328033C967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C586-7AB5-4EA4-A0CA-FBD4ED32A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064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67B6B-826A-4A39-A806-36328033C967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AC586-7AB5-4EA4-A0CA-FBD4ED32A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19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kajariatiles.com.au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3AB352-0107-45D0-8ED2-DD73F4050777}"/>
              </a:ext>
            </a:extLst>
          </p:cNvPr>
          <p:cNvSpPr txBox="1"/>
          <p:nvPr/>
        </p:nvSpPr>
        <p:spPr>
          <a:xfrm>
            <a:off x="1250575" y="8404412"/>
            <a:ext cx="4574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5EA4"/>
                </a:solidFill>
                <a:latin typeface="Arial Black" panose="020B0A04020102020204" pitchFamily="34" charset="0"/>
              </a:rPr>
              <a:t>Kajaria Tiles Australia</a:t>
            </a:r>
            <a:endParaRPr lang="en-AU" sz="2800" i="1" dirty="0">
              <a:solidFill>
                <a:srgbClr val="005EA4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CCA6D-FA74-4B8F-9DC8-622ABD4A32EB}"/>
              </a:ext>
            </a:extLst>
          </p:cNvPr>
          <p:cNvSpPr txBox="1"/>
          <p:nvPr/>
        </p:nvSpPr>
        <p:spPr>
          <a:xfrm>
            <a:off x="1598939" y="9024683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Mosaics and Subways Catalogue</a:t>
            </a:r>
            <a:endParaRPr lang="en-AU" b="1" dirty="0">
              <a:solidFill>
                <a:srgbClr val="005E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indoor, white&#10;&#10;Description automatically generated">
            <a:extLst>
              <a:ext uri="{FF2B5EF4-FFF2-40B4-BE49-F238E27FC236}">
                <a16:creationId xmlns:a16="http://schemas.microsoft.com/office/drawing/2014/main" id="{B6ABD1AB-AD2F-4E8A-93EE-C38CC7686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1"/>
          <a:stretch/>
        </p:blipFill>
        <p:spPr>
          <a:xfrm>
            <a:off x="379179" y="363071"/>
            <a:ext cx="6099642" cy="79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0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ower, tiled&#10;&#10;Description automatically generated">
            <a:extLst>
              <a:ext uri="{FF2B5EF4-FFF2-40B4-BE49-F238E27FC236}">
                <a16:creationId xmlns:a16="http://schemas.microsoft.com/office/drawing/2014/main" id="{2E035A38-B7E8-456F-8971-336B62909D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4"/>
          <a:stretch/>
        </p:blipFill>
        <p:spPr>
          <a:xfrm>
            <a:off x="0" y="-6096"/>
            <a:ext cx="6858000" cy="9912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F9DD8-C97F-4756-8FA8-41A5AE593CA7}"/>
              </a:ext>
            </a:extLst>
          </p:cNvPr>
          <p:cNvSpPr txBox="1"/>
          <p:nvPr/>
        </p:nvSpPr>
        <p:spPr>
          <a:xfrm>
            <a:off x="3023437" y="488837"/>
            <a:ext cx="3307273" cy="1446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Scale - Marble  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(MP-WPQ3417-PC)</a:t>
            </a:r>
          </a:p>
          <a:p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Marble Mosaic-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Piece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(225x230mm 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- 75mm)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text, tiled&#10;&#10;Description automatically generated">
            <a:extLst>
              <a:ext uri="{FF2B5EF4-FFF2-40B4-BE49-F238E27FC236}">
                <a16:creationId xmlns:a16="http://schemas.microsoft.com/office/drawing/2014/main" id="{ED258E85-15EF-4A5F-8BA4-8D03674F0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4" y="7204991"/>
            <a:ext cx="2331623" cy="23573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321F34-36AE-4F02-B4FC-314285D27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4" y="236259"/>
            <a:ext cx="2331623" cy="2206629"/>
          </a:xfrm>
          <a:prstGeom prst="rect">
            <a:avLst/>
          </a:prstGeom>
        </p:spPr>
      </p:pic>
      <p:pic>
        <p:nvPicPr>
          <p:cNvPr id="23" name="Picture 22" descr="A picture containing dome, honeycomb, building, indoor&#10;&#10;Description automatically generated">
            <a:extLst>
              <a:ext uri="{FF2B5EF4-FFF2-40B4-BE49-F238E27FC236}">
                <a16:creationId xmlns:a16="http://schemas.microsoft.com/office/drawing/2014/main" id="{10A300A9-5437-4D61-B3A7-72BF753C1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4" y="2572835"/>
            <a:ext cx="2331623" cy="1991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9361E4-C8CF-4837-94D6-8855CE0FDB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269" y="4694398"/>
            <a:ext cx="2283115" cy="233162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5928948-AD16-4601-998B-BC7B7ABBA014}"/>
              </a:ext>
            </a:extLst>
          </p:cNvPr>
          <p:cNvSpPr txBox="1"/>
          <p:nvPr/>
        </p:nvSpPr>
        <p:spPr>
          <a:xfrm>
            <a:off x="3023436" y="2845110"/>
            <a:ext cx="3307273" cy="1446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Hexagon - Marble  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(MP-WPQ3415-PC)</a:t>
            </a:r>
          </a:p>
          <a:p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Marble Mosaic - Piece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(250x290mm - 70mm)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F02364-A51E-44F9-AB72-118CF7156395}"/>
              </a:ext>
            </a:extLst>
          </p:cNvPr>
          <p:cNvSpPr txBox="1"/>
          <p:nvPr/>
        </p:nvSpPr>
        <p:spPr>
          <a:xfrm>
            <a:off x="3023436" y="5113842"/>
            <a:ext cx="3307273" cy="1446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Penny Round - Marble  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(MP-WPQ3416-PC)</a:t>
            </a:r>
          </a:p>
          <a:p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Marble Mosaic - Piece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(285x305mm - 20mm)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B695AA-4051-443A-B5ED-366679B2FD94}"/>
              </a:ext>
            </a:extLst>
          </p:cNvPr>
          <p:cNvSpPr txBox="1"/>
          <p:nvPr/>
        </p:nvSpPr>
        <p:spPr>
          <a:xfrm>
            <a:off x="3032567" y="7490734"/>
            <a:ext cx="3307273" cy="1446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Straight- Marble  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(MP-WPQ3418-PC)</a:t>
            </a:r>
          </a:p>
          <a:p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Marble Mosaic - Piece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(305x305mm -  36x150mm)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5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orcelain&#10;&#10;Description automatically generated">
            <a:extLst>
              <a:ext uri="{FF2B5EF4-FFF2-40B4-BE49-F238E27FC236}">
                <a16:creationId xmlns:a16="http://schemas.microsoft.com/office/drawing/2014/main" id="{63A341D5-73FF-437F-80FC-B33C30D7A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r="21504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F9DD8-C97F-4756-8FA8-41A5AE593CA7}"/>
              </a:ext>
            </a:extLst>
          </p:cNvPr>
          <p:cNvSpPr txBox="1"/>
          <p:nvPr/>
        </p:nvSpPr>
        <p:spPr>
          <a:xfrm>
            <a:off x="3023437" y="488837"/>
            <a:ext cx="3307273" cy="1446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Scale - Marble  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(MP-WPQ3417-PC)</a:t>
            </a:r>
          </a:p>
          <a:p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Marble Mosaic- Piece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(225x230mm - 75mm)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text, tiled&#10;&#10;Description automatically generated">
            <a:extLst>
              <a:ext uri="{FF2B5EF4-FFF2-40B4-BE49-F238E27FC236}">
                <a16:creationId xmlns:a16="http://schemas.microsoft.com/office/drawing/2014/main" id="{ED258E85-15EF-4A5F-8BA4-8D03674F0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4" y="7204991"/>
            <a:ext cx="2331623" cy="23573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321F34-36AE-4F02-B4FC-314285D27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4" y="236259"/>
            <a:ext cx="2331623" cy="2206629"/>
          </a:xfrm>
          <a:prstGeom prst="rect">
            <a:avLst/>
          </a:prstGeom>
        </p:spPr>
      </p:pic>
      <p:pic>
        <p:nvPicPr>
          <p:cNvPr id="23" name="Picture 22" descr="A picture containing dome, honeycomb, building, indoor&#10;&#10;Description automatically generated">
            <a:extLst>
              <a:ext uri="{FF2B5EF4-FFF2-40B4-BE49-F238E27FC236}">
                <a16:creationId xmlns:a16="http://schemas.microsoft.com/office/drawing/2014/main" id="{10A300A9-5437-4D61-B3A7-72BF753C1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4" y="2572835"/>
            <a:ext cx="2331623" cy="1991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9361E4-C8CF-4837-94D6-8855CE0FDB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269" y="4694398"/>
            <a:ext cx="2283115" cy="233162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5928948-AD16-4601-998B-BC7B7ABBA014}"/>
              </a:ext>
            </a:extLst>
          </p:cNvPr>
          <p:cNvSpPr txBox="1"/>
          <p:nvPr/>
        </p:nvSpPr>
        <p:spPr>
          <a:xfrm>
            <a:off x="3023436" y="2845110"/>
            <a:ext cx="3307273" cy="1446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Hexagon - Marble  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(MP-WPQ3415-PC)</a:t>
            </a:r>
          </a:p>
          <a:p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Marble Mosaic - Piece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(250x290mm - 70mm)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F02364-A51E-44F9-AB72-118CF7156395}"/>
              </a:ext>
            </a:extLst>
          </p:cNvPr>
          <p:cNvSpPr txBox="1"/>
          <p:nvPr/>
        </p:nvSpPr>
        <p:spPr>
          <a:xfrm>
            <a:off x="3023436" y="5113842"/>
            <a:ext cx="3307273" cy="1446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Penny Round - Marble  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(MP-WPQ3416-PC)</a:t>
            </a:r>
          </a:p>
          <a:p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Marble Mosaic - Piece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(285x305mm - 20mm)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B695AA-4051-443A-B5ED-366679B2FD94}"/>
              </a:ext>
            </a:extLst>
          </p:cNvPr>
          <p:cNvSpPr txBox="1"/>
          <p:nvPr/>
        </p:nvSpPr>
        <p:spPr>
          <a:xfrm>
            <a:off x="3032567" y="7490734"/>
            <a:ext cx="3307273" cy="1446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Straight- Marble  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(MP-WPQ3418-PC)</a:t>
            </a:r>
          </a:p>
          <a:p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Marble Mosaic - Piece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(305x305mm -  36x150mm)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7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ilet, bathroom, floor, tiled&#10;&#10;Description automatically generated">
            <a:extLst>
              <a:ext uri="{FF2B5EF4-FFF2-40B4-BE49-F238E27FC236}">
                <a16:creationId xmlns:a16="http://schemas.microsoft.com/office/drawing/2014/main" id="{410E3B09-1300-4884-80C6-7383A5868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 r="13999"/>
          <a:stretch/>
        </p:blipFill>
        <p:spPr>
          <a:xfrm>
            <a:off x="0" y="-1"/>
            <a:ext cx="6906114" cy="9906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F9DD8-C97F-4756-8FA8-41A5AE593CA7}"/>
              </a:ext>
            </a:extLst>
          </p:cNvPr>
          <p:cNvSpPr txBox="1"/>
          <p:nvPr/>
        </p:nvSpPr>
        <p:spPr>
          <a:xfrm>
            <a:off x="3429000" y="805316"/>
            <a:ext cx="3307273" cy="553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Subway – White Gloss  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(B-75300)</a:t>
            </a:r>
          </a:p>
        </p:txBody>
      </p:sp>
      <p:pic>
        <p:nvPicPr>
          <p:cNvPr id="20" name="Picture 19" descr="Text, letter&#10;&#10;Description automatically generated">
            <a:extLst>
              <a:ext uri="{FF2B5EF4-FFF2-40B4-BE49-F238E27FC236}">
                <a16:creationId xmlns:a16="http://schemas.microsoft.com/office/drawing/2014/main" id="{0F5865AF-FBED-4C7A-A251-0F1FFDF33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8208" y="7241306"/>
            <a:ext cx="1228979" cy="3014694"/>
          </a:xfrm>
          <a:prstGeom prst="rect">
            <a:avLst/>
          </a:prstGeom>
        </p:spPr>
      </p:pic>
      <p:pic>
        <p:nvPicPr>
          <p:cNvPr id="24" name="Picture 23" descr="A close-up of a book&#10;&#10;Description automatically generated with medium confidence">
            <a:extLst>
              <a:ext uri="{FF2B5EF4-FFF2-40B4-BE49-F238E27FC236}">
                <a16:creationId xmlns:a16="http://schemas.microsoft.com/office/drawing/2014/main" id="{D53E30B8-7010-4928-9586-493A52938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6780" y="3753366"/>
            <a:ext cx="900944" cy="3014695"/>
          </a:xfrm>
          <a:prstGeom prst="rect">
            <a:avLst/>
          </a:prstGeom>
        </p:spPr>
      </p:pic>
      <p:pic>
        <p:nvPicPr>
          <p:cNvPr id="27" name="Picture 26" descr="Text&#10;&#10;Description automatically generated with low confidence">
            <a:extLst>
              <a:ext uri="{FF2B5EF4-FFF2-40B4-BE49-F238E27FC236}">
                <a16:creationId xmlns:a16="http://schemas.microsoft.com/office/drawing/2014/main" id="{B4A84A48-2A13-4B70-BA40-837DDA2DD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6781" y="2402224"/>
            <a:ext cx="900943" cy="3014693"/>
          </a:xfrm>
          <a:prstGeom prst="rect">
            <a:avLst/>
          </a:prstGeom>
        </p:spPr>
      </p:pic>
      <p:pic>
        <p:nvPicPr>
          <p:cNvPr id="29" name="Picture 28" descr="A picture containing text, wall, indoor, bathroom&#10;&#10;Description automatically generated">
            <a:extLst>
              <a:ext uri="{FF2B5EF4-FFF2-40B4-BE49-F238E27FC236}">
                <a16:creationId xmlns:a16="http://schemas.microsoft.com/office/drawing/2014/main" id="{884DC2ED-498C-40A3-8F09-97EFDDF328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6781" y="1051081"/>
            <a:ext cx="900943" cy="3014693"/>
          </a:xfrm>
          <a:prstGeom prst="rect">
            <a:avLst/>
          </a:prstGeom>
        </p:spPr>
      </p:pic>
      <p:pic>
        <p:nvPicPr>
          <p:cNvPr id="31" name="Picture 30" descr="Text, 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1CF8AC5-F6EB-4783-A46E-E92A762C4E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6780" y="-300065"/>
            <a:ext cx="900944" cy="3014697"/>
          </a:xfrm>
          <a:prstGeom prst="rect">
            <a:avLst/>
          </a:prstGeom>
        </p:spPr>
      </p:pic>
      <p:pic>
        <p:nvPicPr>
          <p:cNvPr id="33" name="Picture 32" descr="Text&#10;&#10;Description automatically generated with medium confidence">
            <a:extLst>
              <a:ext uri="{FF2B5EF4-FFF2-40B4-BE49-F238E27FC236}">
                <a16:creationId xmlns:a16="http://schemas.microsoft.com/office/drawing/2014/main" id="{DCAD520D-D122-4BAC-A1AB-05352FDA41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8207" y="5776366"/>
            <a:ext cx="1228979" cy="301469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00BBFEE-F569-40D9-849D-13C34E046D3E}"/>
              </a:ext>
            </a:extLst>
          </p:cNvPr>
          <p:cNvSpPr txBox="1"/>
          <p:nvPr/>
        </p:nvSpPr>
        <p:spPr>
          <a:xfrm>
            <a:off x="3453057" y="2158317"/>
            <a:ext cx="3307273" cy="553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Subway – Light Grey Gloss  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(B-753152)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3E084F2-1CA3-48D1-99FA-E8E6BCFD6C96}"/>
              </a:ext>
            </a:extLst>
          </p:cNvPr>
          <p:cNvSpPr txBox="1"/>
          <p:nvPr/>
        </p:nvSpPr>
        <p:spPr>
          <a:xfrm>
            <a:off x="3453057" y="3511318"/>
            <a:ext cx="3307273" cy="553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Subway – Dark Grey Gloss  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(B-753153)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79536A-8DF8-4863-BF91-75165BCDC40F}"/>
              </a:ext>
            </a:extLst>
          </p:cNvPr>
          <p:cNvSpPr txBox="1"/>
          <p:nvPr/>
        </p:nvSpPr>
        <p:spPr>
          <a:xfrm>
            <a:off x="3429000" y="5047138"/>
            <a:ext cx="3307273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Subway – Black Gloss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(B-75308)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A751F7F-0A5F-4E45-A6A7-8DEE33034F11}"/>
              </a:ext>
            </a:extLst>
          </p:cNvPr>
          <p:cNvSpPr txBox="1"/>
          <p:nvPr/>
        </p:nvSpPr>
        <p:spPr>
          <a:xfrm>
            <a:off x="3429000" y="7152196"/>
            <a:ext cx="330085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Subway – White Gloss  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(M1300)         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691DE81-FB9C-44FA-A27D-995B49307648}"/>
              </a:ext>
            </a:extLst>
          </p:cNvPr>
          <p:cNvSpPr txBox="1"/>
          <p:nvPr/>
        </p:nvSpPr>
        <p:spPr>
          <a:xfrm>
            <a:off x="3429000" y="8512084"/>
            <a:ext cx="330085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Subway – White Matt 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(OF-012)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282351-9BA5-45A5-96BD-453B103501BB}"/>
              </a:ext>
            </a:extLst>
          </p:cNvPr>
          <p:cNvSpPr txBox="1"/>
          <p:nvPr/>
        </p:nvSpPr>
        <p:spPr>
          <a:xfrm>
            <a:off x="249903" y="79290"/>
            <a:ext cx="6479947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Subway Tiles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(75x300mm (6mm))</a:t>
            </a:r>
            <a:endParaRPr lang="en-A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5C6BD57-B76C-47FB-9C9A-76D817A04513}"/>
              </a:ext>
            </a:extLst>
          </p:cNvPr>
          <p:cNvSpPr txBox="1"/>
          <p:nvPr/>
        </p:nvSpPr>
        <p:spPr>
          <a:xfrm>
            <a:off x="249903" y="5913006"/>
            <a:ext cx="6479947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Subway Tiles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(100x300mm (7mm))</a:t>
            </a:r>
            <a:endParaRPr lang="en-A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2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ilet, bathroom, floor, tiled&#10;&#10;Description automatically generated">
            <a:extLst>
              <a:ext uri="{FF2B5EF4-FFF2-40B4-BE49-F238E27FC236}">
                <a16:creationId xmlns:a16="http://schemas.microsoft.com/office/drawing/2014/main" id="{410E3B09-1300-4884-80C6-7383A5868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 r="13999"/>
          <a:stretch/>
        </p:blipFill>
        <p:spPr>
          <a:xfrm>
            <a:off x="0" y="-1"/>
            <a:ext cx="6906114" cy="9906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F9DD8-C97F-4756-8FA8-41A5AE593CA7}"/>
              </a:ext>
            </a:extLst>
          </p:cNvPr>
          <p:cNvSpPr txBox="1"/>
          <p:nvPr/>
        </p:nvSpPr>
        <p:spPr>
          <a:xfrm>
            <a:off x="3429000" y="790076"/>
            <a:ext cx="3307273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Subway – White Gloss  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(B-75300)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Glazed ceramic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(75x300mm (6mm))</a:t>
            </a:r>
            <a:endParaRPr lang="en-A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Text, letter&#10;&#10;Description automatically generated">
            <a:extLst>
              <a:ext uri="{FF2B5EF4-FFF2-40B4-BE49-F238E27FC236}">
                <a16:creationId xmlns:a16="http://schemas.microsoft.com/office/drawing/2014/main" id="{0F5865AF-FBED-4C7A-A251-0F1FFDF33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8208" y="7241306"/>
            <a:ext cx="1228979" cy="3014694"/>
          </a:xfrm>
          <a:prstGeom prst="rect">
            <a:avLst/>
          </a:prstGeom>
        </p:spPr>
      </p:pic>
      <p:pic>
        <p:nvPicPr>
          <p:cNvPr id="24" name="Picture 23" descr="A close-up of a book&#10;&#10;Description automatically generated with medium confidence">
            <a:extLst>
              <a:ext uri="{FF2B5EF4-FFF2-40B4-BE49-F238E27FC236}">
                <a16:creationId xmlns:a16="http://schemas.microsoft.com/office/drawing/2014/main" id="{D53E30B8-7010-4928-9586-493A52938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6780" y="3738126"/>
            <a:ext cx="900944" cy="3014695"/>
          </a:xfrm>
          <a:prstGeom prst="rect">
            <a:avLst/>
          </a:prstGeom>
        </p:spPr>
      </p:pic>
      <p:pic>
        <p:nvPicPr>
          <p:cNvPr id="27" name="Picture 26" descr="Text&#10;&#10;Description automatically generated with low confidence">
            <a:extLst>
              <a:ext uri="{FF2B5EF4-FFF2-40B4-BE49-F238E27FC236}">
                <a16:creationId xmlns:a16="http://schemas.microsoft.com/office/drawing/2014/main" id="{B4A84A48-2A13-4B70-BA40-837DDA2DD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6781" y="2386984"/>
            <a:ext cx="900943" cy="3014693"/>
          </a:xfrm>
          <a:prstGeom prst="rect">
            <a:avLst/>
          </a:prstGeom>
        </p:spPr>
      </p:pic>
      <p:pic>
        <p:nvPicPr>
          <p:cNvPr id="29" name="Picture 28" descr="A picture containing text, wall, indoor, bathroom&#10;&#10;Description automatically generated">
            <a:extLst>
              <a:ext uri="{FF2B5EF4-FFF2-40B4-BE49-F238E27FC236}">
                <a16:creationId xmlns:a16="http://schemas.microsoft.com/office/drawing/2014/main" id="{884DC2ED-498C-40A3-8F09-97EFDDF328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6781" y="1035841"/>
            <a:ext cx="900943" cy="3014693"/>
          </a:xfrm>
          <a:prstGeom prst="rect">
            <a:avLst/>
          </a:prstGeom>
        </p:spPr>
      </p:pic>
      <p:pic>
        <p:nvPicPr>
          <p:cNvPr id="31" name="Picture 30" descr="Text, 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1CF8AC5-F6EB-4783-A46E-E92A762C4E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6780" y="-315305"/>
            <a:ext cx="900944" cy="3014697"/>
          </a:xfrm>
          <a:prstGeom prst="rect">
            <a:avLst/>
          </a:prstGeom>
        </p:spPr>
      </p:pic>
      <p:pic>
        <p:nvPicPr>
          <p:cNvPr id="33" name="Picture 32" descr="Text&#10;&#10;Description automatically generated with medium confidence">
            <a:extLst>
              <a:ext uri="{FF2B5EF4-FFF2-40B4-BE49-F238E27FC236}">
                <a16:creationId xmlns:a16="http://schemas.microsoft.com/office/drawing/2014/main" id="{DCAD520D-D122-4BAC-A1AB-05352FDA41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8207" y="5563006"/>
            <a:ext cx="1228979" cy="301469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00BBFEE-F569-40D9-849D-13C34E046D3E}"/>
              </a:ext>
            </a:extLst>
          </p:cNvPr>
          <p:cNvSpPr txBox="1"/>
          <p:nvPr/>
        </p:nvSpPr>
        <p:spPr>
          <a:xfrm>
            <a:off x="3453057" y="2143077"/>
            <a:ext cx="3307273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Subway – Light Grey Gloss  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(B-753152)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Glazed ceramic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(75x300mm (6mm))</a:t>
            </a:r>
            <a:endParaRPr lang="en-A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3E084F2-1CA3-48D1-99FA-E8E6BCFD6C96}"/>
              </a:ext>
            </a:extLst>
          </p:cNvPr>
          <p:cNvSpPr txBox="1"/>
          <p:nvPr/>
        </p:nvSpPr>
        <p:spPr>
          <a:xfrm>
            <a:off x="3453057" y="3496078"/>
            <a:ext cx="3307273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Subway – Dark Grey Gloss  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(B-753153)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Glazed ceramic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(75x300mm (6mm))</a:t>
            </a:r>
            <a:endParaRPr lang="en-A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79536A-8DF8-4863-BF91-75165BCDC40F}"/>
              </a:ext>
            </a:extLst>
          </p:cNvPr>
          <p:cNvSpPr txBox="1"/>
          <p:nvPr/>
        </p:nvSpPr>
        <p:spPr>
          <a:xfrm>
            <a:off x="3453057" y="4845363"/>
            <a:ext cx="3307273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Subway – Black Gloss  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(B-75308)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Glazed ceramic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(75x300mm (6mm))</a:t>
            </a:r>
            <a:endParaRPr lang="en-A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A751F7F-0A5F-4E45-A6A7-8DEE33034F11}"/>
              </a:ext>
            </a:extLst>
          </p:cNvPr>
          <p:cNvSpPr txBox="1"/>
          <p:nvPr/>
        </p:nvSpPr>
        <p:spPr>
          <a:xfrm>
            <a:off x="3459480" y="6670242"/>
            <a:ext cx="3300850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Subway – White Gloss  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(M1300)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Glazed Ceramic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(100x300mm (7mm))</a:t>
            </a:r>
            <a:endParaRPr lang="en-A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691DE81-FB9C-44FA-A27D-995B49307648}"/>
              </a:ext>
            </a:extLst>
          </p:cNvPr>
          <p:cNvSpPr txBox="1"/>
          <p:nvPr/>
        </p:nvSpPr>
        <p:spPr>
          <a:xfrm>
            <a:off x="3429000" y="8288121"/>
            <a:ext cx="3300850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Subway – White Matt  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(OF-012)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Glazed Ceramic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(100x300mm (7mm))</a:t>
            </a:r>
            <a:endParaRPr lang="en-A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282351-9BA5-45A5-96BD-453B103501BB}"/>
              </a:ext>
            </a:extLst>
          </p:cNvPr>
          <p:cNvSpPr txBox="1"/>
          <p:nvPr/>
        </p:nvSpPr>
        <p:spPr>
          <a:xfrm>
            <a:off x="1920240" y="79290"/>
            <a:ext cx="3307273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Subway Tiles</a:t>
            </a: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0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throom with a large mirror&#10;&#10;Description automatically generated with medium confidence">
            <a:extLst>
              <a:ext uri="{FF2B5EF4-FFF2-40B4-BE49-F238E27FC236}">
                <a16:creationId xmlns:a16="http://schemas.microsoft.com/office/drawing/2014/main" id="{E77D0F33-CF16-4090-B666-72CD94EE5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r="26947" b="28"/>
          <a:stretch/>
        </p:blipFill>
        <p:spPr>
          <a:xfrm>
            <a:off x="0" y="-106680"/>
            <a:ext cx="6858000" cy="98949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50C85F0-39B1-4766-AC1D-9E1C2450D156}"/>
              </a:ext>
            </a:extLst>
          </p:cNvPr>
          <p:cNvGrpSpPr/>
          <p:nvPr/>
        </p:nvGrpSpPr>
        <p:grpSpPr>
          <a:xfrm>
            <a:off x="154640" y="3965934"/>
            <a:ext cx="6548720" cy="1699889"/>
            <a:chOff x="154640" y="7645328"/>
            <a:chExt cx="6548720" cy="1699889"/>
          </a:xfrm>
          <a:solidFill>
            <a:srgbClr val="005EA4"/>
          </a:solidFill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4C4821-852F-46C1-994B-17B1C36D4CD9}"/>
                </a:ext>
              </a:extLst>
            </p:cNvPr>
            <p:cNvSpPr txBox="1"/>
            <p:nvPr/>
          </p:nvSpPr>
          <p:spPr>
            <a:xfrm>
              <a:off x="154640" y="7645328"/>
              <a:ext cx="6548720" cy="1699889"/>
            </a:xfrm>
            <a:prstGeom prst="rect">
              <a:avLst/>
            </a:prstGeom>
            <a:grpFill/>
          </p:spPr>
          <p:txBody>
            <a:bodyPr wrap="square" numCol="1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Locations</a:t>
              </a:r>
            </a:p>
            <a:p>
              <a:pPr algn="ctr">
                <a:lnSpc>
                  <a:spcPct val="150000"/>
                </a:lnSpc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D4F2CA-5750-4D52-A42C-D35B2AA235F5}"/>
                </a:ext>
              </a:extLst>
            </p:cNvPr>
            <p:cNvSpPr txBox="1"/>
            <p:nvPr/>
          </p:nvSpPr>
          <p:spPr>
            <a:xfrm>
              <a:off x="154640" y="8091609"/>
              <a:ext cx="2974042" cy="1021883"/>
            </a:xfrm>
            <a:prstGeom prst="rect">
              <a:avLst/>
            </a:prstGeom>
            <a:grpFill/>
          </p:spPr>
          <p:txBody>
            <a:bodyPr wrap="square" numCol="1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DOVETON SHOWROOM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Unit 2, 10 Princes Highway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Doveton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VIC, 3177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DE82E6-CA1F-4ECB-B415-3E945A248D38}"/>
                </a:ext>
              </a:extLst>
            </p:cNvPr>
            <p:cNvSpPr txBox="1"/>
            <p:nvPr/>
          </p:nvSpPr>
          <p:spPr>
            <a:xfrm>
              <a:off x="3729318" y="8091609"/>
              <a:ext cx="2974042" cy="1021883"/>
            </a:xfrm>
            <a:prstGeom prst="rect">
              <a:avLst/>
            </a:prstGeom>
            <a:grpFill/>
          </p:spPr>
          <p:txBody>
            <a:bodyPr wrap="square" numCol="1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CAMPBELLFIELD SHOWROOM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31A Metrolink Circuit,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Campbellfield, VIC, 3061</a:t>
              </a:r>
              <a:endPara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A26F354-4D13-496C-8D49-67B1C6B82DA1}"/>
              </a:ext>
            </a:extLst>
          </p:cNvPr>
          <p:cNvSpPr txBox="1"/>
          <p:nvPr/>
        </p:nvSpPr>
        <p:spPr>
          <a:xfrm>
            <a:off x="389739" y="422546"/>
            <a:ext cx="6078522" cy="1154675"/>
          </a:xfrm>
          <a:prstGeom prst="rect">
            <a:avLst/>
          </a:prstGeom>
          <a:solidFill>
            <a:srgbClr val="005EA4"/>
          </a:solidFill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KAJARIA TILES AUSTRALIA</a:t>
            </a:r>
          </a:p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ABN: 49 152 252 429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+61 3 8759 5042      Email: info@kajariatiles.com.au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03C21C-5088-471E-A2C0-1D72404AB863}"/>
              </a:ext>
            </a:extLst>
          </p:cNvPr>
          <p:cNvSpPr txBox="1"/>
          <p:nvPr/>
        </p:nvSpPr>
        <p:spPr>
          <a:xfrm>
            <a:off x="389739" y="8400333"/>
            <a:ext cx="6078522" cy="785343"/>
          </a:xfrm>
          <a:prstGeom prst="rect">
            <a:avLst/>
          </a:prstGeom>
          <a:solidFill>
            <a:srgbClr val="005EA4"/>
          </a:solidFill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+61 3 8759 5042      Email: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info@kajariatiles.com.au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https://kajariatiles.com.au/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1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1cc2f0-0014-4d24-b1d1-686f72a326d2">
      <Terms xmlns="http://schemas.microsoft.com/office/infopath/2007/PartnerControls"/>
    </lcf76f155ced4ddcb4097134ff3c332f>
    <TaxCatchAll xmlns="0b718f34-0971-46e9-b0f5-1ff9e1496c3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3F422D3CE1234F80ADA29AD4C53F8D" ma:contentTypeVersion="16" ma:contentTypeDescription="Create a new document." ma:contentTypeScope="" ma:versionID="b700de9e2d890e8c6ee3774a538b342c">
  <xsd:schema xmlns:xsd="http://www.w3.org/2001/XMLSchema" xmlns:xs="http://www.w3.org/2001/XMLSchema" xmlns:p="http://schemas.microsoft.com/office/2006/metadata/properties" xmlns:ns2="0b718f34-0971-46e9-b0f5-1ff9e1496c37" xmlns:ns3="7d1cc2f0-0014-4d24-b1d1-686f72a326d2" targetNamespace="http://schemas.microsoft.com/office/2006/metadata/properties" ma:root="true" ma:fieldsID="bb46c618de7709049bed68082342d621" ns2:_="" ns3:_="">
    <xsd:import namespace="0b718f34-0971-46e9-b0f5-1ff9e1496c37"/>
    <xsd:import namespace="7d1cc2f0-0014-4d24-b1d1-686f72a326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18f34-0971-46e9-b0f5-1ff9e1496c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97fde47-d7bd-4590-9981-1c6c50bf9219}" ma:internalName="TaxCatchAll" ma:showField="CatchAllData" ma:web="0b718f34-0971-46e9-b0f5-1ff9e1496c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cc2f0-0014-4d24-b1d1-686f72a32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e6633d9-7cf2-4cb5-a744-35f3402164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8B880B-30D3-4351-AC57-1C6B7D39D5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E34A95-12D5-41A1-9D9D-A93AAB9F5C33}">
  <ds:schemaRefs>
    <ds:schemaRef ds:uri="http://schemas.microsoft.com/office/2006/metadata/properties"/>
    <ds:schemaRef ds:uri="http://schemas.microsoft.com/office/infopath/2007/PartnerControls"/>
    <ds:schemaRef ds:uri="7d1cc2f0-0014-4d24-b1d1-686f72a326d2"/>
    <ds:schemaRef ds:uri="0b718f34-0971-46e9-b0f5-1ff9e1496c37"/>
  </ds:schemaRefs>
</ds:datastoreItem>
</file>

<file path=customXml/itemProps3.xml><?xml version="1.0" encoding="utf-8"?>
<ds:datastoreItem xmlns:ds="http://schemas.openxmlformats.org/officeDocument/2006/customXml" ds:itemID="{65A5A47B-1136-4F37-858B-F61568654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18f34-0971-46e9-b0f5-1ff9e1496c37"/>
    <ds:schemaRef ds:uri="7d1cc2f0-0014-4d24-b1d1-686f72a326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</TotalTime>
  <Words>369</Words>
  <Application>Microsoft Office PowerPoint</Application>
  <PresentationFormat>A4 Paper (210x297 mm)</PresentationFormat>
  <Paragraphs>78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Mikolajunas</dc:creator>
  <cp:lastModifiedBy>John Mikolajunas</cp:lastModifiedBy>
  <cp:revision>4</cp:revision>
  <dcterms:created xsi:type="dcterms:W3CDTF">2021-09-17T07:40:18Z</dcterms:created>
  <dcterms:modified xsi:type="dcterms:W3CDTF">2023-06-28T13:00:33Z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0x010100EC3F422D3CE1234F80ADA29AD4C53F8D</vt:lpwstr>
  </property>
</Properties>
</file>